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414" r:id="rId3"/>
    <p:sldId id="427" r:id="rId4"/>
    <p:sldId id="432" r:id="rId5"/>
    <p:sldId id="431" r:id="rId6"/>
    <p:sldId id="259" r:id="rId7"/>
    <p:sldId id="399" r:id="rId8"/>
    <p:sldId id="400" r:id="rId9"/>
    <p:sldId id="401" r:id="rId10"/>
    <p:sldId id="402" r:id="rId11"/>
    <p:sldId id="403" r:id="rId12"/>
    <p:sldId id="404" r:id="rId13"/>
    <p:sldId id="405" r:id="rId14"/>
    <p:sldId id="406" r:id="rId15"/>
    <p:sldId id="303" r:id="rId16"/>
    <p:sldId id="297" r:id="rId17"/>
    <p:sldId id="269" r:id="rId18"/>
    <p:sldId id="271" r:id="rId19"/>
    <p:sldId id="377" r:id="rId20"/>
    <p:sldId id="275" r:id="rId21"/>
    <p:sldId id="277" r:id="rId22"/>
    <p:sldId id="366" r:id="rId23"/>
    <p:sldId id="368" r:id="rId24"/>
    <p:sldId id="278" r:id="rId25"/>
    <p:sldId id="370" r:id="rId26"/>
    <p:sldId id="279" r:id="rId27"/>
    <p:sldId id="280" r:id="rId28"/>
    <p:sldId id="281" r:id="rId29"/>
    <p:sldId id="371" r:id="rId30"/>
    <p:sldId id="282" r:id="rId31"/>
    <p:sldId id="283" r:id="rId32"/>
    <p:sldId id="369" r:id="rId33"/>
    <p:sldId id="284" r:id="rId34"/>
    <p:sldId id="285" r:id="rId35"/>
    <p:sldId id="408" r:id="rId36"/>
    <p:sldId id="409" r:id="rId37"/>
    <p:sldId id="410" r:id="rId38"/>
    <p:sldId id="411" r:id="rId39"/>
    <p:sldId id="412" r:id="rId40"/>
    <p:sldId id="413" r:id="rId41"/>
    <p:sldId id="299" r:id="rId42"/>
    <p:sldId id="286" r:id="rId43"/>
    <p:sldId id="287" r:id="rId44"/>
    <p:sldId id="304" r:id="rId45"/>
    <p:sldId id="363" r:id="rId46"/>
    <p:sldId id="305" r:id="rId47"/>
    <p:sldId id="288" r:id="rId48"/>
    <p:sldId id="290" r:id="rId49"/>
    <p:sldId id="327" r:id="rId50"/>
    <p:sldId id="337" r:id="rId51"/>
    <p:sldId id="358" r:id="rId52"/>
    <p:sldId id="373" r:id="rId53"/>
    <p:sldId id="341" r:id="rId54"/>
    <p:sldId id="336" r:id="rId55"/>
    <p:sldId id="376" r:id="rId56"/>
    <p:sldId id="335" r:id="rId57"/>
    <p:sldId id="342" r:id="rId58"/>
    <p:sldId id="340" r:id="rId59"/>
    <p:sldId id="361" r:id="rId60"/>
    <p:sldId id="347" r:id="rId61"/>
    <p:sldId id="348" r:id="rId62"/>
    <p:sldId id="349" r:id="rId63"/>
    <p:sldId id="378" r:id="rId64"/>
    <p:sldId id="379" r:id="rId65"/>
    <p:sldId id="380" r:id="rId66"/>
    <p:sldId id="381" r:id="rId67"/>
    <p:sldId id="382" r:id="rId68"/>
    <p:sldId id="383" r:id="rId69"/>
    <p:sldId id="384" r:id="rId70"/>
    <p:sldId id="385" r:id="rId71"/>
    <p:sldId id="386" r:id="rId72"/>
    <p:sldId id="387" r:id="rId73"/>
    <p:sldId id="388" r:id="rId74"/>
    <p:sldId id="392" r:id="rId75"/>
    <p:sldId id="330" r:id="rId76"/>
    <p:sldId id="429" r:id="rId77"/>
    <p:sldId id="430" r:id="rId78"/>
    <p:sldId id="390" r:id="rId79"/>
    <p:sldId id="389" r:id="rId80"/>
    <p:sldId id="417" r:id="rId81"/>
    <p:sldId id="328" r:id="rId82"/>
    <p:sldId id="329" r:id="rId83"/>
    <p:sldId id="396" r:id="rId84"/>
    <p:sldId id="398" r:id="rId85"/>
    <p:sldId id="424" r:id="rId86"/>
    <p:sldId id="425" r:id="rId87"/>
    <p:sldId id="426" r:id="rId88"/>
    <p:sldId id="407" r:id="rId89"/>
    <p:sldId id="415" r:id="rId90"/>
    <p:sldId id="416" r:id="rId91"/>
    <p:sldId id="397" r:id="rId92"/>
    <p:sldId id="395" r:id="rId93"/>
    <p:sldId id="394" r:id="rId94"/>
    <p:sldId id="393" r:id="rId95"/>
    <p:sldId id="419" r:id="rId96"/>
    <p:sldId id="420" r:id="rId97"/>
    <p:sldId id="421" r:id="rId98"/>
    <p:sldId id="423" r:id="rId99"/>
    <p:sldId id="324" r:id="rId100"/>
  </p:sldIdLst>
  <p:sldSz cx="10287000" cy="6858000" type="35mm"/>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353" autoAdjust="0"/>
    <p:restoredTop sz="94660"/>
  </p:normalViewPr>
  <p:slideViewPr>
    <p:cSldViewPr>
      <p:cViewPr>
        <p:scale>
          <a:sx n="66" d="100"/>
          <a:sy n="66" d="100"/>
        </p:scale>
        <p:origin x="-1459" y="-432"/>
      </p:cViewPr>
      <p:guideLst>
        <p:guide orient="horz" pos="2160"/>
        <p:guide pos="32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52725C-0AD4-42FF-9B73-5AB00C1D71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F8D6213-D51A-44AC-B5BE-3D175FB4E25D}">
      <dgm:prSet phldrT="[Text]" custT="1"/>
      <dgm:spPr/>
      <dgm:t>
        <a:bodyPr/>
        <a:lstStyle/>
        <a:p>
          <a:r>
            <a:rPr lang="en-US" sz="2400" dirty="0" smtClean="0">
              <a:solidFill>
                <a:schemeClr val="bg1"/>
              </a:solidFill>
              <a:effectLst/>
              <a:latin typeface="Times New Roman" pitchFamily="18" charset="0"/>
              <a:cs typeface="Times New Roman" pitchFamily="18" charset="0"/>
            </a:rPr>
            <a:t>Feasibility Study</a:t>
          </a:r>
          <a:endParaRPr lang="en-US" sz="2400" dirty="0">
            <a:solidFill>
              <a:schemeClr val="bg1"/>
            </a:solidFill>
            <a:latin typeface="Times New Roman" pitchFamily="18" charset="0"/>
            <a:cs typeface="Times New Roman" pitchFamily="18" charset="0"/>
          </a:endParaRPr>
        </a:p>
      </dgm:t>
    </dgm:pt>
    <dgm:pt modelId="{08A59CC7-A400-4025-BCDA-F4D0CD0D8385}" type="parTrans" cxnId="{80D83118-235A-4DC9-9CD4-683AE33EC397}">
      <dgm:prSet/>
      <dgm:spPr/>
      <dgm:t>
        <a:bodyPr/>
        <a:lstStyle/>
        <a:p>
          <a:endParaRPr lang="en-US"/>
        </a:p>
      </dgm:t>
    </dgm:pt>
    <dgm:pt modelId="{ED71678B-1297-4DE3-9E50-F581BB74F6C4}" type="sibTrans" cxnId="{80D83118-235A-4DC9-9CD4-683AE33EC397}">
      <dgm:prSet/>
      <dgm:spPr/>
      <dgm:t>
        <a:bodyPr/>
        <a:lstStyle/>
        <a:p>
          <a:endParaRPr lang="en-US"/>
        </a:p>
      </dgm:t>
    </dgm:pt>
    <dgm:pt modelId="{B006E1DD-B605-4E84-B161-32C47F3C4866}">
      <dgm:prSet phldrT="[Text]" custT="1"/>
      <dgm:spPr/>
      <dgm:t>
        <a:bodyPr/>
        <a:lstStyle/>
        <a:p>
          <a:r>
            <a:rPr lang="en-US" sz="1800" dirty="0" smtClean="0">
              <a:latin typeface="Times New Roman" pitchFamily="18" charset="0"/>
              <a:cs typeface="Times New Roman" pitchFamily="18" charset="0"/>
            </a:rPr>
            <a:t>Economic feasibility:</a:t>
          </a:r>
          <a:endParaRPr lang="en-US" sz="1800" dirty="0">
            <a:latin typeface="Times New Roman" pitchFamily="18" charset="0"/>
            <a:cs typeface="Times New Roman" pitchFamily="18" charset="0"/>
          </a:endParaRPr>
        </a:p>
      </dgm:t>
    </dgm:pt>
    <dgm:pt modelId="{231A7B4F-8639-43FF-96D2-B65FFC6E10C1}" type="parTrans" cxnId="{FF8B88DE-0B1D-45A8-9740-6BF2CEE7C4F1}">
      <dgm:prSet/>
      <dgm:spPr/>
      <dgm:t>
        <a:bodyPr/>
        <a:lstStyle/>
        <a:p>
          <a:endParaRPr lang="en-US" sz="1800">
            <a:latin typeface="Times New Roman" pitchFamily="18" charset="0"/>
            <a:cs typeface="Times New Roman" pitchFamily="18" charset="0"/>
          </a:endParaRPr>
        </a:p>
      </dgm:t>
    </dgm:pt>
    <dgm:pt modelId="{DCB6D0D0-CD88-418E-863C-307AA5C53E0C}" type="sibTrans" cxnId="{FF8B88DE-0B1D-45A8-9740-6BF2CEE7C4F1}">
      <dgm:prSet/>
      <dgm:spPr/>
      <dgm:t>
        <a:bodyPr/>
        <a:lstStyle/>
        <a:p>
          <a:endParaRPr lang="en-US"/>
        </a:p>
      </dgm:t>
    </dgm:pt>
    <dgm:pt modelId="{4C9035D1-2EF9-463E-B1C9-6E907F49D8E6}">
      <dgm:prSet phldrT="[Text]" custT="1"/>
      <dgm:spPr/>
      <dgm:t>
        <a:bodyPr/>
        <a:lstStyle/>
        <a:p>
          <a:r>
            <a:rPr lang="en-US" sz="1800" dirty="0" smtClean="0">
              <a:latin typeface="Times New Roman" pitchFamily="18" charset="0"/>
              <a:cs typeface="Times New Roman" pitchFamily="18" charset="0"/>
            </a:rPr>
            <a:t>Legal Feasibility:</a:t>
          </a:r>
          <a:endParaRPr lang="en-US" sz="1800" dirty="0">
            <a:latin typeface="Times New Roman" pitchFamily="18" charset="0"/>
            <a:cs typeface="Times New Roman" pitchFamily="18" charset="0"/>
          </a:endParaRPr>
        </a:p>
      </dgm:t>
    </dgm:pt>
    <dgm:pt modelId="{667AAE29-0D24-4996-83DF-AA822F4BAD12}" type="parTrans" cxnId="{069EA01A-DBA3-4905-9A9E-D5E4FC861417}">
      <dgm:prSet/>
      <dgm:spPr/>
      <dgm:t>
        <a:bodyPr/>
        <a:lstStyle/>
        <a:p>
          <a:endParaRPr lang="en-US" sz="1800">
            <a:latin typeface="Times New Roman" pitchFamily="18" charset="0"/>
            <a:cs typeface="Times New Roman" pitchFamily="18" charset="0"/>
          </a:endParaRPr>
        </a:p>
      </dgm:t>
    </dgm:pt>
    <dgm:pt modelId="{F2803E57-F04A-4FBA-94CB-A79BF4C4C827}" type="sibTrans" cxnId="{069EA01A-DBA3-4905-9A9E-D5E4FC861417}">
      <dgm:prSet/>
      <dgm:spPr/>
      <dgm:t>
        <a:bodyPr/>
        <a:lstStyle/>
        <a:p>
          <a:endParaRPr lang="en-US"/>
        </a:p>
      </dgm:t>
    </dgm:pt>
    <dgm:pt modelId="{CE867E7D-5067-4A5A-9D7D-7DBF07ADE36F}">
      <dgm:prSet custT="1"/>
      <dgm:spPr/>
      <dgm:t>
        <a:bodyPr/>
        <a:lstStyle/>
        <a:p>
          <a:r>
            <a:rPr lang="en-US" sz="1800" dirty="0" smtClean="0">
              <a:latin typeface="Times New Roman" pitchFamily="18" charset="0"/>
              <a:cs typeface="Times New Roman" pitchFamily="18" charset="0"/>
            </a:rPr>
            <a:t>Technical Feasibility:</a:t>
          </a:r>
          <a:endParaRPr lang="en-US" sz="1800" dirty="0">
            <a:latin typeface="Times New Roman" pitchFamily="18" charset="0"/>
            <a:cs typeface="Times New Roman" pitchFamily="18" charset="0"/>
          </a:endParaRPr>
        </a:p>
      </dgm:t>
    </dgm:pt>
    <dgm:pt modelId="{70253C34-A6B2-4A85-9E7A-30BD1536E7DA}" type="parTrans" cxnId="{C4516579-5EFC-4E6F-8CF0-2DE07E4C9997}">
      <dgm:prSet/>
      <dgm:spPr/>
      <dgm:t>
        <a:bodyPr/>
        <a:lstStyle/>
        <a:p>
          <a:endParaRPr lang="en-US" sz="1800">
            <a:latin typeface="Times New Roman" pitchFamily="18" charset="0"/>
            <a:cs typeface="Times New Roman" pitchFamily="18" charset="0"/>
          </a:endParaRPr>
        </a:p>
      </dgm:t>
    </dgm:pt>
    <dgm:pt modelId="{AA27CF62-40C9-4229-855B-375A39887D98}" type="sibTrans" cxnId="{C4516579-5EFC-4E6F-8CF0-2DE07E4C9997}">
      <dgm:prSet/>
      <dgm:spPr/>
      <dgm:t>
        <a:bodyPr/>
        <a:lstStyle/>
        <a:p>
          <a:endParaRPr lang="en-US"/>
        </a:p>
      </dgm:t>
    </dgm:pt>
    <dgm:pt modelId="{9D8E8612-45CD-4945-920B-98936B50B901}">
      <dgm:prSet custT="1"/>
      <dgm:spPr/>
      <dgm:t>
        <a:bodyPr/>
        <a:lstStyle/>
        <a:p>
          <a:r>
            <a:rPr lang="en-US" sz="1800" dirty="0" smtClean="0">
              <a:latin typeface="Times New Roman" pitchFamily="18" charset="0"/>
              <a:cs typeface="Times New Roman" pitchFamily="18" charset="0"/>
            </a:rPr>
            <a:t>Behavioral Feasibility:</a:t>
          </a:r>
          <a:endParaRPr lang="en-US" sz="1800" dirty="0">
            <a:latin typeface="Times New Roman" pitchFamily="18" charset="0"/>
            <a:cs typeface="Times New Roman" pitchFamily="18" charset="0"/>
          </a:endParaRPr>
        </a:p>
      </dgm:t>
    </dgm:pt>
    <dgm:pt modelId="{35590E02-7324-417F-81D0-817F328ED980}" type="parTrans" cxnId="{DF2D93D6-FA41-4C0D-8861-77F254288CBF}">
      <dgm:prSet/>
      <dgm:spPr/>
      <dgm:t>
        <a:bodyPr/>
        <a:lstStyle/>
        <a:p>
          <a:endParaRPr lang="en-US" sz="1800">
            <a:latin typeface="Times New Roman" pitchFamily="18" charset="0"/>
            <a:cs typeface="Times New Roman" pitchFamily="18" charset="0"/>
          </a:endParaRPr>
        </a:p>
      </dgm:t>
    </dgm:pt>
    <dgm:pt modelId="{FC8D3682-BC78-40AD-9E9D-EBF81225EFB4}" type="sibTrans" cxnId="{DF2D93D6-FA41-4C0D-8861-77F254288CBF}">
      <dgm:prSet/>
      <dgm:spPr/>
      <dgm:t>
        <a:bodyPr/>
        <a:lstStyle/>
        <a:p>
          <a:endParaRPr lang="en-US"/>
        </a:p>
      </dgm:t>
    </dgm:pt>
    <dgm:pt modelId="{21278630-6F08-46A9-8EB4-AE5D0F127246}" type="pres">
      <dgm:prSet presAssocID="{F652725C-0AD4-42FF-9B73-5AB00C1D715F}" presName="hierChild1" presStyleCnt="0">
        <dgm:presLayoutVars>
          <dgm:orgChart val="1"/>
          <dgm:chPref val="1"/>
          <dgm:dir/>
          <dgm:animOne val="branch"/>
          <dgm:animLvl val="lvl"/>
          <dgm:resizeHandles/>
        </dgm:presLayoutVars>
      </dgm:prSet>
      <dgm:spPr/>
      <dgm:t>
        <a:bodyPr/>
        <a:lstStyle/>
        <a:p>
          <a:endParaRPr lang="en-US"/>
        </a:p>
      </dgm:t>
    </dgm:pt>
    <dgm:pt modelId="{ABAC7BFE-366B-4BB4-8046-76C527B39F1C}" type="pres">
      <dgm:prSet presAssocID="{6F8D6213-D51A-44AC-B5BE-3D175FB4E25D}" presName="hierRoot1" presStyleCnt="0">
        <dgm:presLayoutVars>
          <dgm:hierBranch val="init"/>
        </dgm:presLayoutVars>
      </dgm:prSet>
      <dgm:spPr/>
    </dgm:pt>
    <dgm:pt modelId="{001E39C7-30F5-4BAD-8035-460E5F3A3BE6}" type="pres">
      <dgm:prSet presAssocID="{6F8D6213-D51A-44AC-B5BE-3D175FB4E25D}" presName="rootComposite1" presStyleCnt="0"/>
      <dgm:spPr/>
    </dgm:pt>
    <dgm:pt modelId="{1FADE3FB-6D7F-49FB-8DBB-3F1BB3344295}" type="pres">
      <dgm:prSet presAssocID="{6F8D6213-D51A-44AC-B5BE-3D175FB4E25D}" presName="rootText1" presStyleLbl="node0" presStyleIdx="0" presStyleCnt="1" custScaleX="168269" custScaleY="122757" custLinFactNeighborX="-1202" custLinFactNeighborY="-38294">
        <dgm:presLayoutVars>
          <dgm:chPref val="3"/>
        </dgm:presLayoutVars>
      </dgm:prSet>
      <dgm:spPr/>
      <dgm:t>
        <a:bodyPr/>
        <a:lstStyle/>
        <a:p>
          <a:endParaRPr lang="en-US"/>
        </a:p>
      </dgm:t>
    </dgm:pt>
    <dgm:pt modelId="{03920ABC-D369-4767-AD4C-6855864D31CB}" type="pres">
      <dgm:prSet presAssocID="{6F8D6213-D51A-44AC-B5BE-3D175FB4E25D}" presName="rootConnector1" presStyleLbl="node1" presStyleIdx="0" presStyleCnt="0"/>
      <dgm:spPr/>
      <dgm:t>
        <a:bodyPr/>
        <a:lstStyle/>
        <a:p>
          <a:endParaRPr lang="en-US"/>
        </a:p>
      </dgm:t>
    </dgm:pt>
    <dgm:pt modelId="{198E7703-496F-454B-AA55-7C3CCD8CB370}" type="pres">
      <dgm:prSet presAssocID="{6F8D6213-D51A-44AC-B5BE-3D175FB4E25D}" presName="hierChild2" presStyleCnt="0"/>
      <dgm:spPr/>
    </dgm:pt>
    <dgm:pt modelId="{788DDFE0-7C51-479C-A661-B76C0A63ED59}" type="pres">
      <dgm:prSet presAssocID="{70253C34-A6B2-4A85-9E7A-30BD1536E7DA}" presName="Name37" presStyleLbl="parChTrans1D2" presStyleIdx="0" presStyleCnt="4"/>
      <dgm:spPr/>
      <dgm:t>
        <a:bodyPr/>
        <a:lstStyle/>
        <a:p>
          <a:endParaRPr lang="en-US"/>
        </a:p>
      </dgm:t>
    </dgm:pt>
    <dgm:pt modelId="{B11DE373-D38B-47EF-8E6B-07B00A7D4C7E}" type="pres">
      <dgm:prSet presAssocID="{CE867E7D-5067-4A5A-9D7D-7DBF07ADE36F}" presName="hierRoot2" presStyleCnt="0">
        <dgm:presLayoutVars>
          <dgm:hierBranch val="init"/>
        </dgm:presLayoutVars>
      </dgm:prSet>
      <dgm:spPr/>
    </dgm:pt>
    <dgm:pt modelId="{196809CF-232C-4103-828F-FA4B1F55EE98}" type="pres">
      <dgm:prSet presAssocID="{CE867E7D-5067-4A5A-9D7D-7DBF07ADE36F}" presName="rootComposite" presStyleCnt="0"/>
      <dgm:spPr/>
    </dgm:pt>
    <dgm:pt modelId="{FFD690F9-C25F-4200-809E-8FB9C5839A6C}" type="pres">
      <dgm:prSet presAssocID="{CE867E7D-5067-4A5A-9D7D-7DBF07ADE36F}" presName="rootText" presStyleLbl="node2" presStyleIdx="0" presStyleCnt="4">
        <dgm:presLayoutVars>
          <dgm:chPref val="3"/>
        </dgm:presLayoutVars>
      </dgm:prSet>
      <dgm:spPr/>
      <dgm:t>
        <a:bodyPr/>
        <a:lstStyle/>
        <a:p>
          <a:endParaRPr lang="en-US"/>
        </a:p>
      </dgm:t>
    </dgm:pt>
    <dgm:pt modelId="{8C265F26-A07A-443E-96E9-AC43F01DC43C}" type="pres">
      <dgm:prSet presAssocID="{CE867E7D-5067-4A5A-9D7D-7DBF07ADE36F}" presName="rootConnector" presStyleLbl="node2" presStyleIdx="0" presStyleCnt="4"/>
      <dgm:spPr/>
      <dgm:t>
        <a:bodyPr/>
        <a:lstStyle/>
        <a:p>
          <a:endParaRPr lang="en-US"/>
        </a:p>
      </dgm:t>
    </dgm:pt>
    <dgm:pt modelId="{53E101EB-CC31-44C6-A474-8EB4DBE437F2}" type="pres">
      <dgm:prSet presAssocID="{CE867E7D-5067-4A5A-9D7D-7DBF07ADE36F}" presName="hierChild4" presStyleCnt="0"/>
      <dgm:spPr/>
    </dgm:pt>
    <dgm:pt modelId="{ABDC592C-79B1-409B-83C2-D33BFC37D08C}" type="pres">
      <dgm:prSet presAssocID="{CE867E7D-5067-4A5A-9D7D-7DBF07ADE36F}" presName="hierChild5" presStyleCnt="0"/>
      <dgm:spPr/>
    </dgm:pt>
    <dgm:pt modelId="{A2A6799D-E264-4267-BA0F-12F3A981CCF5}" type="pres">
      <dgm:prSet presAssocID="{35590E02-7324-417F-81D0-817F328ED980}" presName="Name37" presStyleLbl="parChTrans1D2" presStyleIdx="1" presStyleCnt="4"/>
      <dgm:spPr/>
      <dgm:t>
        <a:bodyPr/>
        <a:lstStyle/>
        <a:p>
          <a:endParaRPr lang="en-US"/>
        </a:p>
      </dgm:t>
    </dgm:pt>
    <dgm:pt modelId="{C974F1F2-2B37-445A-B667-B5CEE6753E90}" type="pres">
      <dgm:prSet presAssocID="{9D8E8612-45CD-4945-920B-98936B50B901}" presName="hierRoot2" presStyleCnt="0">
        <dgm:presLayoutVars>
          <dgm:hierBranch val="init"/>
        </dgm:presLayoutVars>
      </dgm:prSet>
      <dgm:spPr/>
    </dgm:pt>
    <dgm:pt modelId="{CD8AC526-F36A-48F0-A9E7-D09027E5D075}" type="pres">
      <dgm:prSet presAssocID="{9D8E8612-45CD-4945-920B-98936B50B901}" presName="rootComposite" presStyleCnt="0"/>
      <dgm:spPr/>
    </dgm:pt>
    <dgm:pt modelId="{4942E536-83B4-43E5-9C37-823C5AB281F9}" type="pres">
      <dgm:prSet presAssocID="{9D8E8612-45CD-4945-920B-98936B50B901}" presName="rootText" presStyleLbl="node2" presStyleIdx="1" presStyleCnt="4">
        <dgm:presLayoutVars>
          <dgm:chPref val="3"/>
        </dgm:presLayoutVars>
      </dgm:prSet>
      <dgm:spPr/>
      <dgm:t>
        <a:bodyPr/>
        <a:lstStyle/>
        <a:p>
          <a:endParaRPr lang="en-US"/>
        </a:p>
      </dgm:t>
    </dgm:pt>
    <dgm:pt modelId="{8A40A703-DE52-45CD-9D37-76179D6B92ED}" type="pres">
      <dgm:prSet presAssocID="{9D8E8612-45CD-4945-920B-98936B50B901}" presName="rootConnector" presStyleLbl="node2" presStyleIdx="1" presStyleCnt="4"/>
      <dgm:spPr/>
      <dgm:t>
        <a:bodyPr/>
        <a:lstStyle/>
        <a:p>
          <a:endParaRPr lang="en-US"/>
        </a:p>
      </dgm:t>
    </dgm:pt>
    <dgm:pt modelId="{E95DC906-D83A-42F6-AC20-BEE89CA779BE}" type="pres">
      <dgm:prSet presAssocID="{9D8E8612-45CD-4945-920B-98936B50B901}" presName="hierChild4" presStyleCnt="0"/>
      <dgm:spPr/>
    </dgm:pt>
    <dgm:pt modelId="{9B1701E3-19A8-4838-BD17-104193B1DDA7}" type="pres">
      <dgm:prSet presAssocID="{9D8E8612-45CD-4945-920B-98936B50B901}" presName="hierChild5" presStyleCnt="0"/>
      <dgm:spPr/>
    </dgm:pt>
    <dgm:pt modelId="{8DD7D15F-35F8-43CE-8897-9FB62EAA36F0}" type="pres">
      <dgm:prSet presAssocID="{231A7B4F-8639-43FF-96D2-B65FFC6E10C1}" presName="Name37" presStyleLbl="parChTrans1D2" presStyleIdx="2" presStyleCnt="4"/>
      <dgm:spPr/>
      <dgm:t>
        <a:bodyPr/>
        <a:lstStyle/>
        <a:p>
          <a:endParaRPr lang="en-US"/>
        </a:p>
      </dgm:t>
    </dgm:pt>
    <dgm:pt modelId="{FB2D53A7-7371-4442-99E8-D3883CFAD891}" type="pres">
      <dgm:prSet presAssocID="{B006E1DD-B605-4E84-B161-32C47F3C4866}" presName="hierRoot2" presStyleCnt="0">
        <dgm:presLayoutVars>
          <dgm:hierBranch val="init"/>
        </dgm:presLayoutVars>
      </dgm:prSet>
      <dgm:spPr/>
    </dgm:pt>
    <dgm:pt modelId="{7DE186F3-5086-4C47-A527-0DC801BFB12F}" type="pres">
      <dgm:prSet presAssocID="{B006E1DD-B605-4E84-B161-32C47F3C4866}" presName="rootComposite" presStyleCnt="0"/>
      <dgm:spPr/>
    </dgm:pt>
    <dgm:pt modelId="{8E4C244A-E4BA-4F89-95DA-5767A4B1D424}" type="pres">
      <dgm:prSet presAssocID="{B006E1DD-B605-4E84-B161-32C47F3C4866}" presName="rootText" presStyleLbl="node2" presStyleIdx="2" presStyleCnt="4">
        <dgm:presLayoutVars>
          <dgm:chPref val="3"/>
        </dgm:presLayoutVars>
      </dgm:prSet>
      <dgm:spPr/>
      <dgm:t>
        <a:bodyPr/>
        <a:lstStyle/>
        <a:p>
          <a:endParaRPr lang="en-US"/>
        </a:p>
      </dgm:t>
    </dgm:pt>
    <dgm:pt modelId="{4CA759FB-6637-4CB0-BCD6-3A43E9851CDD}" type="pres">
      <dgm:prSet presAssocID="{B006E1DD-B605-4E84-B161-32C47F3C4866}" presName="rootConnector" presStyleLbl="node2" presStyleIdx="2" presStyleCnt="4"/>
      <dgm:spPr/>
      <dgm:t>
        <a:bodyPr/>
        <a:lstStyle/>
        <a:p>
          <a:endParaRPr lang="en-US"/>
        </a:p>
      </dgm:t>
    </dgm:pt>
    <dgm:pt modelId="{C1EADEA7-DF03-49BE-BB7F-38DA98665C95}" type="pres">
      <dgm:prSet presAssocID="{B006E1DD-B605-4E84-B161-32C47F3C4866}" presName="hierChild4" presStyleCnt="0"/>
      <dgm:spPr/>
    </dgm:pt>
    <dgm:pt modelId="{73729985-25EF-49EB-BF19-99B2BD2F73F2}" type="pres">
      <dgm:prSet presAssocID="{B006E1DD-B605-4E84-B161-32C47F3C4866}" presName="hierChild5" presStyleCnt="0"/>
      <dgm:spPr/>
    </dgm:pt>
    <dgm:pt modelId="{FBAF1F64-4D11-42FB-86D6-F1D0744C720C}" type="pres">
      <dgm:prSet presAssocID="{667AAE29-0D24-4996-83DF-AA822F4BAD12}" presName="Name37" presStyleLbl="parChTrans1D2" presStyleIdx="3" presStyleCnt="4"/>
      <dgm:spPr/>
      <dgm:t>
        <a:bodyPr/>
        <a:lstStyle/>
        <a:p>
          <a:endParaRPr lang="en-US"/>
        </a:p>
      </dgm:t>
    </dgm:pt>
    <dgm:pt modelId="{2E5F13DC-0FC9-42DC-B9FA-05FA30EBB829}" type="pres">
      <dgm:prSet presAssocID="{4C9035D1-2EF9-463E-B1C9-6E907F49D8E6}" presName="hierRoot2" presStyleCnt="0">
        <dgm:presLayoutVars>
          <dgm:hierBranch val="init"/>
        </dgm:presLayoutVars>
      </dgm:prSet>
      <dgm:spPr/>
    </dgm:pt>
    <dgm:pt modelId="{8E3732FB-B407-47F6-87B2-65C567646A9C}" type="pres">
      <dgm:prSet presAssocID="{4C9035D1-2EF9-463E-B1C9-6E907F49D8E6}" presName="rootComposite" presStyleCnt="0"/>
      <dgm:spPr/>
    </dgm:pt>
    <dgm:pt modelId="{ED185B9B-250A-43DD-BB9D-86F806E2CB04}" type="pres">
      <dgm:prSet presAssocID="{4C9035D1-2EF9-463E-B1C9-6E907F49D8E6}" presName="rootText" presStyleLbl="node2" presStyleIdx="3" presStyleCnt="4">
        <dgm:presLayoutVars>
          <dgm:chPref val="3"/>
        </dgm:presLayoutVars>
      </dgm:prSet>
      <dgm:spPr/>
      <dgm:t>
        <a:bodyPr/>
        <a:lstStyle/>
        <a:p>
          <a:endParaRPr lang="en-US"/>
        </a:p>
      </dgm:t>
    </dgm:pt>
    <dgm:pt modelId="{4BF36C32-9C62-493E-B0C6-B5BF08763C7D}" type="pres">
      <dgm:prSet presAssocID="{4C9035D1-2EF9-463E-B1C9-6E907F49D8E6}" presName="rootConnector" presStyleLbl="node2" presStyleIdx="3" presStyleCnt="4"/>
      <dgm:spPr/>
      <dgm:t>
        <a:bodyPr/>
        <a:lstStyle/>
        <a:p>
          <a:endParaRPr lang="en-US"/>
        </a:p>
      </dgm:t>
    </dgm:pt>
    <dgm:pt modelId="{E5892C34-8D7C-4C3D-BC1A-57FC2F95CED9}" type="pres">
      <dgm:prSet presAssocID="{4C9035D1-2EF9-463E-B1C9-6E907F49D8E6}" presName="hierChild4" presStyleCnt="0"/>
      <dgm:spPr/>
    </dgm:pt>
    <dgm:pt modelId="{2CECEA18-E623-44B7-940C-FEEA1F5677E4}" type="pres">
      <dgm:prSet presAssocID="{4C9035D1-2EF9-463E-B1C9-6E907F49D8E6}" presName="hierChild5" presStyleCnt="0"/>
      <dgm:spPr/>
    </dgm:pt>
    <dgm:pt modelId="{8445669B-2C2D-4372-A6FF-322621AA5676}" type="pres">
      <dgm:prSet presAssocID="{6F8D6213-D51A-44AC-B5BE-3D175FB4E25D}" presName="hierChild3" presStyleCnt="0"/>
      <dgm:spPr/>
    </dgm:pt>
  </dgm:ptLst>
  <dgm:cxnLst>
    <dgm:cxn modelId="{FCA64ED2-10AC-430C-BEEF-5CC5A7B80F64}" type="presOf" srcId="{4C9035D1-2EF9-463E-B1C9-6E907F49D8E6}" destId="{4BF36C32-9C62-493E-B0C6-B5BF08763C7D}" srcOrd="1" destOrd="0" presId="urn:microsoft.com/office/officeart/2005/8/layout/orgChart1"/>
    <dgm:cxn modelId="{DF2D93D6-FA41-4C0D-8861-77F254288CBF}" srcId="{6F8D6213-D51A-44AC-B5BE-3D175FB4E25D}" destId="{9D8E8612-45CD-4945-920B-98936B50B901}" srcOrd="1" destOrd="0" parTransId="{35590E02-7324-417F-81D0-817F328ED980}" sibTransId="{FC8D3682-BC78-40AD-9E9D-EBF81225EFB4}"/>
    <dgm:cxn modelId="{1308D6BE-104E-4DAD-8133-2D9883CB93F3}" type="presOf" srcId="{70253C34-A6B2-4A85-9E7A-30BD1536E7DA}" destId="{788DDFE0-7C51-479C-A661-B76C0A63ED59}" srcOrd="0" destOrd="0" presId="urn:microsoft.com/office/officeart/2005/8/layout/orgChart1"/>
    <dgm:cxn modelId="{138BA9AF-7316-49CF-AC81-CFC666C31C7D}" type="presOf" srcId="{9D8E8612-45CD-4945-920B-98936B50B901}" destId="{8A40A703-DE52-45CD-9D37-76179D6B92ED}" srcOrd="1" destOrd="0" presId="urn:microsoft.com/office/officeart/2005/8/layout/orgChart1"/>
    <dgm:cxn modelId="{CE4D9F1C-A80E-4614-8391-3FF992C85FE5}" type="presOf" srcId="{6F8D6213-D51A-44AC-B5BE-3D175FB4E25D}" destId="{03920ABC-D369-4767-AD4C-6855864D31CB}" srcOrd="1" destOrd="0" presId="urn:microsoft.com/office/officeart/2005/8/layout/orgChart1"/>
    <dgm:cxn modelId="{BB62C7C7-7D6D-48F8-9657-CFBA81A8C323}" type="presOf" srcId="{35590E02-7324-417F-81D0-817F328ED980}" destId="{A2A6799D-E264-4267-BA0F-12F3A981CCF5}" srcOrd="0" destOrd="0" presId="urn:microsoft.com/office/officeart/2005/8/layout/orgChart1"/>
    <dgm:cxn modelId="{80BEEB63-82A8-432D-A0FB-42E73EAF5B2A}" type="presOf" srcId="{231A7B4F-8639-43FF-96D2-B65FFC6E10C1}" destId="{8DD7D15F-35F8-43CE-8897-9FB62EAA36F0}" srcOrd="0" destOrd="0" presId="urn:microsoft.com/office/officeart/2005/8/layout/orgChart1"/>
    <dgm:cxn modelId="{B316D43B-1274-4BF8-94BA-771356222D83}" type="presOf" srcId="{6F8D6213-D51A-44AC-B5BE-3D175FB4E25D}" destId="{1FADE3FB-6D7F-49FB-8DBB-3F1BB3344295}" srcOrd="0" destOrd="0" presId="urn:microsoft.com/office/officeart/2005/8/layout/orgChart1"/>
    <dgm:cxn modelId="{C4516579-5EFC-4E6F-8CF0-2DE07E4C9997}" srcId="{6F8D6213-D51A-44AC-B5BE-3D175FB4E25D}" destId="{CE867E7D-5067-4A5A-9D7D-7DBF07ADE36F}" srcOrd="0" destOrd="0" parTransId="{70253C34-A6B2-4A85-9E7A-30BD1536E7DA}" sibTransId="{AA27CF62-40C9-4229-855B-375A39887D98}"/>
    <dgm:cxn modelId="{5CF63D42-BC82-466E-A4E6-1687A4DBB1B9}" type="presOf" srcId="{F652725C-0AD4-42FF-9B73-5AB00C1D715F}" destId="{21278630-6F08-46A9-8EB4-AE5D0F127246}" srcOrd="0" destOrd="0" presId="urn:microsoft.com/office/officeart/2005/8/layout/orgChart1"/>
    <dgm:cxn modelId="{22383BB5-126A-45EF-BAC6-512137B0D88F}" type="presOf" srcId="{4C9035D1-2EF9-463E-B1C9-6E907F49D8E6}" destId="{ED185B9B-250A-43DD-BB9D-86F806E2CB04}" srcOrd="0" destOrd="0" presId="urn:microsoft.com/office/officeart/2005/8/layout/orgChart1"/>
    <dgm:cxn modelId="{909F9898-02BE-41DD-9263-BAF6C76FBA9B}" type="presOf" srcId="{667AAE29-0D24-4996-83DF-AA822F4BAD12}" destId="{FBAF1F64-4D11-42FB-86D6-F1D0744C720C}" srcOrd="0" destOrd="0" presId="urn:microsoft.com/office/officeart/2005/8/layout/orgChart1"/>
    <dgm:cxn modelId="{1E02E4CC-945C-4BD3-8840-4B3E6C3D820A}" type="presOf" srcId="{B006E1DD-B605-4E84-B161-32C47F3C4866}" destId="{8E4C244A-E4BA-4F89-95DA-5767A4B1D424}" srcOrd="0" destOrd="0" presId="urn:microsoft.com/office/officeart/2005/8/layout/orgChart1"/>
    <dgm:cxn modelId="{283F6C81-BAA4-4F7E-8E50-F1DE2F2F1248}" type="presOf" srcId="{CE867E7D-5067-4A5A-9D7D-7DBF07ADE36F}" destId="{8C265F26-A07A-443E-96E9-AC43F01DC43C}" srcOrd="1" destOrd="0" presId="urn:microsoft.com/office/officeart/2005/8/layout/orgChart1"/>
    <dgm:cxn modelId="{FF8B88DE-0B1D-45A8-9740-6BF2CEE7C4F1}" srcId="{6F8D6213-D51A-44AC-B5BE-3D175FB4E25D}" destId="{B006E1DD-B605-4E84-B161-32C47F3C4866}" srcOrd="2" destOrd="0" parTransId="{231A7B4F-8639-43FF-96D2-B65FFC6E10C1}" sibTransId="{DCB6D0D0-CD88-418E-863C-307AA5C53E0C}"/>
    <dgm:cxn modelId="{A4367836-A3E0-4CF9-96D3-7BD96A412019}" type="presOf" srcId="{B006E1DD-B605-4E84-B161-32C47F3C4866}" destId="{4CA759FB-6637-4CB0-BCD6-3A43E9851CDD}" srcOrd="1" destOrd="0" presId="urn:microsoft.com/office/officeart/2005/8/layout/orgChart1"/>
    <dgm:cxn modelId="{80D83118-235A-4DC9-9CD4-683AE33EC397}" srcId="{F652725C-0AD4-42FF-9B73-5AB00C1D715F}" destId="{6F8D6213-D51A-44AC-B5BE-3D175FB4E25D}" srcOrd="0" destOrd="0" parTransId="{08A59CC7-A400-4025-BCDA-F4D0CD0D8385}" sibTransId="{ED71678B-1297-4DE3-9E50-F581BB74F6C4}"/>
    <dgm:cxn modelId="{78DEA3FF-77F9-482C-B319-2AE894C75092}" type="presOf" srcId="{CE867E7D-5067-4A5A-9D7D-7DBF07ADE36F}" destId="{FFD690F9-C25F-4200-809E-8FB9C5839A6C}" srcOrd="0" destOrd="0" presId="urn:microsoft.com/office/officeart/2005/8/layout/orgChart1"/>
    <dgm:cxn modelId="{069EA01A-DBA3-4905-9A9E-D5E4FC861417}" srcId="{6F8D6213-D51A-44AC-B5BE-3D175FB4E25D}" destId="{4C9035D1-2EF9-463E-B1C9-6E907F49D8E6}" srcOrd="3" destOrd="0" parTransId="{667AAE29-0D24-4996-83DF-AA822F4BAD12}" sibTransId="{F2803E57-F04A-4FBA-94CB-A79BF4C4C827}"/>
    <dgm:cxn modelId="{9EC22FE0-A22C-426D-8168-3B7F180A23AD}" type="presOf" srcId="{9D8E8612-45CD-4945-920B-98936B50B901}" destId="{4942E536-83B4-43E5-9C37-823C5AB281F9}" srcOrd="0" destOrd="0" presId="urn:microsoft.com/office/officeart/2005/8/layout/orgChart1"/>
    <dgm:cxn modelId="{207ABE09-3EA8-4E71-A533-9DD61B898BC3}" type="presParOf" srcId="{21278630-6F08-46A9-8EB4-AE5D0F127246}" destId="{ABAC7BFE-366B-4BB4-8046-76C527B39F1C}" srcOrd="0" destOrd="0" presId="urn:microsoft.com/office/officeart/2005/8/layout/orgChart1"/>
    <dgm:cxn modelId="{1C4736EF-8C9F-4E8D-B202-31BA195BE5AE}" type="presParOf" srcId="{ABAC7BFE-366B-4BB4-8046-76C527B39F1C}" destId="{001E39C7-30F5-4BAD-8035-460E5F3A3BE6}" srcOrd="0" destOrd="0" presId="urn:microsoft.com/office/officeart/2005/8/layout/orgChart1"/>
    <dgm:cxn modelId="{C96B8892-0706-4623-8BD5-CB354E08AEF5}" type="presParOf" srcId="{001E39C7-30F5-4BAD-8035-460E5F3A3BE6}" destId="{1FADE3FB-6D7F-49FB-8DBB-3F1BB3344295}" srcOrd="0" destOrd="0" presId="urn:microsoft.com/office/officeart/2005/8/layout/orgChart1"/>
    <dgm:cxn modelId="{F780EE25-640B-4A0B-A2EB-B61B418C464E}" type="presParOf" srcId="{001E39C7-30F5-4BAD-8035-460E5F3A3BE6}" destId="{03920ABC-D369-4767-AD4C-6855864D31CB}" srcOrd="1" destOrd="0" presId="urn:microsoft.com/office/officeart/2005/8/layout/orgChart1"/>
    <dgm:cxn modelId="{67784234-097B-4195-8D2C-BE1B5461618D}" type="presParOf" srcId="{ABAC7BFE-366B-4BB4-8046-76C527B39F1C}" destId="{198E7703-496F-454B-AA55-7C3CCD8CB370}" srcOrd="1" destOrd="0" presId="urn:microsoft.com/office/officeart/2005/8/layout/orgChart1"/>
    <dgm:cxn modelId="{BE2A3DF2-157C-4429-B0C2-A9F21FBF4D24}" type="presParOf" srcId="{198E7703-496F-454B-AA55-7C3CCD8CB370}" destId="{788DDFE0-7C51-479C-A661-B76C0A63ED59}" srcOrd="0" destOrd="0" presId="urn:microsoft.com/office/officeart/2005/8/layout/orgChart1"/>
    <dgm:cxn modelId="{057D3384-A56F-4509-B45F-BE129E24AB2D}" type="presParOf" srcId="{198E7703-496F-454B-AA55-7C3CCD8CB370}" destId="{B11DE373-D38B-47EF-8E6B-07B00A7D4C7E}" srcOrd="1" destOrd="0" presId="urn:microsoft.com/office/officeart/2005/8/layout/orgChart1"/>
    <dgm:cxn modelId="{EB5B36AE-D607-4382-B644-D8573F45506D}" type="presParOf" srcId="{B11DE373-D38B-47EF-8E6B-07B00A7D4C7E}" destId="{196809CF-232C-4103-828F-FA4B1F55EE98}" srcOrd="0" destOrd="0" presId="urn:microsoft.com/office/officeart/2005/8/layout/orgChart1"/>
    <dgm:cxn modelId="{BCBA3968-151F-4F93-A780-39417021D3B5}" type="presParOf" srcId="{196809CF-232C-4103-828F-FA4B1F55EE98}" destId="{FFD690F9-C25F-4200-809E-8FB9C5839A6C}" srcOrd="0" destOrd="0" presId="urn:microsoft.com/office/officeart/2005/8/layout/orgChart1"/>
    <dgm:cxn modelId="{84BD3FF3-BF0A-4173-9AEC-72CB783C8102}" type="presParOf" srcId="{196809CF-232C-4103-828F-FA4B1F55EE98}" destId="{8C265F26-A07A-443E-96E9-AC43F01DC43C}" srcOrd="1" destOrd="0" presId="urn:microsoft.com/office/officeart/2005/8/layout/orgChart1"/>
    <dgm:cxn modelId="{DAF4F8E1-1D22-4D73-80A8-9BBD09609605}" type="presParOf" srcId="{B11DE373-D38B-47EF-8E6B-07B00A7D4C7E}" destId="{53E101EB-CC31-44C6-A474-8EB4DBE437F2}" srcOrd="1" destOrd="0" presId="urn:microsoft.com/office/officeart/2005/8/layout/orgChart1"/>
    <dgm:cxn modelId="{C80A351D-EB91-4521-8195-75DFC212DBF6}" type="presParOf" srcId="{B11DE373-D38B-47EF-8E6B-07B00A7D4C7E}" destId="{ABDC592C-79B1-409B-83C2-D33BFC37D08C}" srcOrd="2" destOrd="0" presId="urn:microsoft.com/office/officeart/2005/8/layout/orgChart1"/>
    <dgm:cxn modelId="{E58FF47D-8D9E-4858-B388-314281EB094C}" type="presParOf" srcId="{198E7703-496F-454B-AA55-7C3CCD8CB370}" destId="{A2A6799D-E264-4267-BA0F-12F3A981CCF5}" srcOrd="2" destOrd="0" presId="urn:microsoft.com/office/officeart/2005/8/layout/orgChart1"/>
    <dgm:cxn modelId="{AA1C30E1-3278-46AF-A3D2-596BBA922240}" type="presParOf" srcId="{198E7703-496F-454B-AA55-7C3CCD8CB370}" destId="{C974F1F2-2B37-445A-B667-B5CEE6753E90}" srcOrd="3" destOrd="0" presId="urn:microsoft.com/office/officeart/2005/8/layout/orgChart1"/>
    <dgm:cxn modelId="{6C2B1657-CA48-4FF4-9F35-2269F82F6157}" type="presParOf" srcId="{C974F1F2-2B37-445A-B667-B5CEE6753E90}" destId="{CD8AC526-F36A-48F0-A9E7-D09027E5D075}" srcOrd="0" destOrd="0" presId="urn:microsoft.com/office/officeart/2005/8/layout/orgChart1"/>
    <dgm:cxn modelId="{449D63B1-A76E-4EBB-BD4E-FF7594CDA72E}" type="presParOf" srcId="{CD8AC526-F36A-48F0-A9E7-D09027E5D075}" destId="{4942E536-83B4-43E5-9C37-823C5AB281F9}" srcOrd="0" destOrd="0" presId="urn:microsoft.com/office/officeart/2005/8/layout/orgChart1"/>
    <dgm:cxn modelId="{336C84B8-94B0-450A-8AD5-C7A6C9F550AD}" type="presParOf" srcId="{CD8AC526-F36A-48F0-A9E7-D09027E5D075}" destId="{8A40A703-DE52-45CD-9D37-76179D6B92ED}" srcOrd="1" destOrd="0" presId="urn:microsoft.com/office/officeart/2005/8/layout/orgChart1"/>
    <dgm:cxn modelId="{A2EAA61E-3ECF-4E1A-BAB7-B3D26AFA150A}" type="presParOf" srcId="{C974F1F2-2B37-445A-B667-B5CEE6753E90}" destId="{E95DC906-D83A-42F6-AC20-BEE89CA779BE}" srcOrd="1" destOrd="0" presId="urn:microsoft.com/office/officeart/2005/8/layout/orgChart1"/>
    <dgm:cxn modelId="{3E330672-9AE7-4071-93E0-7CA9FC60A39E}" type="presParOf" srcId="{C974F1F2-2B37-445A-B667-B5CEE6753E90}" destId="{9B1701E3-19A8-4838-BD17-104193B1DDA7}" srcOrd="2" destOrd="0" presId="urn:microsoft.com/office/officeart/2005/8/layout/orgChart1"/>
    <dgm:cxn modelId="{66838F5C-7597-4997-B973-A1682B30136F}" type="presParOf" srcId="{198E7703-496F-454B-AA55-7C3CCD8CB370}" destId="{8DD7D15F-35F8-43CE-8897-9FB62EAA36F0}" srcOrd="4" destOrd="0" presId="urn:microsoft.com/office/officeart/2005/8/layout/orgChart1"/>
    <dgm:cxn modelId="{080A4A9B-C61A-45ED-B44A-3D59AC96A43D}" type="presParOf" srcId="{198E7703-496F-454B-AA55-7C3CCD8CB370}" destId="{FB2D53A7-7371-4442-99E8-D3883CFAD891}" srcOrd="5" destOrd="0" presId="urn:microsoft.com/office/officeart/2005/8/layout/orgChart1"/>
    <dgm:cxn modelId="{409BF28A-9BCF-4051-AD06-6E5FD0D6F84A}" type="presParOf" srcId="{FB2D53A7-7371-4442-99E8-D3883CFAD891}" destId="{7DE186F3-5086-4C47-A527-0DC801BFB12F}" srcOrd="0" destOrd="0" presId="urn:microsoft.com/office/officeart/2005/8/layout/orgChart1"/>
    <dgm:cxn modelId="{8B2A6ADE-16F4-4BD5-82F3-94D169F52D60}" type="presParOf" srcId="{7DE186F3-5086-4C47-A527-0DC801BFB12F}" destId="{8E4C244A-E4BA-4F89-95DA-5767A4B1D424}" srcOrd="0" destOrd="0" presId="urn:microsoft.com/office/officeart/2005/8/layout/orgChart1"/>
    <dgm:cxn modelId="{4CD5C58E-6ED2-4C9C-93BD-BDE51F86B06A}" type="presParOf" srcId="{7DE186F3-5086-4C47-A527-0DC801BFB12F}" destId="{4CA759FB-6637-4CB0-BCD6-3A43E9851CDD}" srcOrd="1" destOrd="0" presId="urn:microsoft.com/office/officeart/2005/8/layout/orgChart1"/>
    <dgm:cxn modelId="{689DABCB-43D8-45EB-A33B-19345DA81C36}" type="presParOf" srcId="{FB2D53A7-7371-4442-99E8-D3883CFAD891}" destId="{C1EADEA7-DF03-49BE-BB7F-38DA98665C95}" srcOrd="1" destOrd="0" presId="urn:microsoft.com/office/officeart/2005/8/layout/orgChart1"/>
    <dgm:cxn modelId="{AA8B37C7-25E6-4211-BAAA-4EB8137FD820}" type="presParOf" srcId="{FB2D53A7-7371-4442-99E8-D3883CFAD891}" destId="{73729985-25EF-49EB-BF19-99B2BD2F73F2}" srcOrd="2" destOrd="0" presId="urn:microsoft.com/office/officeart/2005/8/layout/orgChart1"/>
    <dgm:cxn modelId="{858A832C-F757-4CA9-8503-EBD46E4B197C}" type="presParOf" srcId="{198E7703-496F-454B-AA55-7C3CCD8CB370}" destId="{FBAF1F64-4D11-42FB-86D6-F1D0744C720C}" srcOrd="6" destOrd="0" presId="urn:microsoft.com/office/officeart/2005/8/layout/orgChart1"/>
    <dgm:cxn modelId="{C5B2ECFE-C311-42ED-BF9B-318D98961286}" type="presParOf" srcId="{198E7703-496F-454B-AA55-7C3CCD8CB370}" destId="{2E5F13DC-0FC9-42DC-B9FA-05FA30EBB829}" srcOrd="7" destOrd="0" presId="urn:microsoft.com/office/officeart/2005/8/layout/orgChart1"/>
    <dgm:cxn modelId="{828E1632-C980-45DC-825C-291105BB870C}" type="presParOf" srcId="{2E5F13DC-0FC9-42DC-B9FA-05FA30EBB829}" destId="{8E3732FB-B407-47F6-87B2-65C567646A9C}" srcOrd="0" destOrd="0" presId="urn:microsoft.com/office/officeart/2005/8/layout/orgChart1"/>
    <dgm:cxn modelId="{0273DFCC-B51A-498F-ACA7-8A96117E05E5}" type="presParOf" srcId="{8E3732FB-B407-47F6-87B2-65C567646A9C}" destId="{ED185B9B-250A-43DD-BB9D-86F806E2CB04}" srcOrd="0" destOrd="0" presId="urn:microsoft.com/office/officeart/2005/8/layout/orgChart1"/>
    <dgm:cxn modelId="{DD4EC911-40CD-457F-8D92-48FC3496ED70}" type="presParOf" srcId="{8E3732FB-B407-47F6-87B2-65C567646A9C}" destId="{4BF36C32-9C62-493E-B0C6-B5BF08763C7D}" srcOrd="1" destOrd="0" presId="urn:microsoft.com/office/officeart/2005/8/layout/orgChart1"/>
    <dgm:cxn modelId="{459DBF18-3AA7-4DC4-A305-8122976105E3}" type="presParOf" srcId="{2E5F13DC-0FC9-42DC-B9FA-05FA30EBB829}" destId="{E5892C34-8D7C-4C3D-BC1A-57FC2F95CED9}" srcOrd="1" destOrd="0" presId="urn:microsoft.com/office/officeart/2005/8/layout/orgChart1"/>
    <dgm:cxn modelId="{A973E88A-C289-42D1-BA99-9996A5B7D057}" type="presParOf" srcId="{2E5F13DC-0FC9-42DC-B9FA-05FA30EBB829}" destId="{2CECEA18-E623-44B7-940C-FEEA1F5677E4}" srcOrd="2" destOrd="0" presId="urn:microsoft.com/office/officeart/2005/8/layout/orgChart1"/>
    <dgm:cxn modelId="{A1676215-71AC-414F-9A68-BF5E211F2812}" type="presParOf" srcId="{ABAC7BFE-366B-4BB4-8046-76C527B39F1C}" destId="{8445669B-2C2D-4372-A6FF-322621AA56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2725C-0AD4-42FF-9B73-5AB00C1D71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F8D6213-D51A-44AC-B5BE-3D175FB4E25D}">
      <dgm:prSet phldrT="[Text]" custT="1"/>
      <dgm:spPr/>
      <dgm:t>
        <a:bodyPr/>
        <a:lstStyle/>
        <a:p>
          <a:r>
            <a:rPr lang="en-IN" sz="2400" b="1" dirty="0" smtClean="0">
              <a:latin typeface="Times New Roman" pitchFamily="18" charset="0"/>
              <a:cs typeface="Times New Roman" pitchFamily="18" charset="0"/>
            </a:rPr>
            <a:t>User  of System</a:t>
          </a:r>
          <a:endParaRPr lang="en-US" sz="2400" dirty="0">
            <a:latin typeface="Times New Roman" pitchFamily="18" charset="0"/>
            <a:cs typeface="Times New Roman" pitchFamily="18" charset="0"/>
          </a:endParaRPr>
        </a:p>
      </dgm:t>
    </dgm:pt>
    <dgm:pt modelId="{08A59CC7-A400-4025-BCDA-F4D0CD0D8385}" type="parTrans" cxnId="{80D83118-235A-4DC9-9CD4-683AE33EC397}">
      <dgm:prSet/>
      <dgm:spPr/>
      <dgm:t>
        <a:bodyPr/>
        <a:lstStyle/>
        <a:p>
          <a:endParaRPr lang="en-US">
            <a:latin typeface="Times New Roman" pitchFamily="18" charset="0"/>
            <a:cs typeface="Times New Roman" pitchFamily="18" charset="0"/>
          </a:endParaRPr>
        </a:p>
      </dgm:t>
    </dgm:pt>
    <dgm:pt modelId="{ED71678B-1297-4DE3-9E50-F581BB74F6C4}" type="sibTrans" cxnId="{80D83118-235A-4DC9-9CD4-683AE33EC397}">
      <dgm:prSet/>
      <dgm:spPr/>
      <dgm:t>
        <a:bodyPr/>
        <a:lstStyle/>
        <a:p>
          <a:endParaRPr lang="en-US">
            <a:latin typeface="Times New Roman" pitchFamily="18" charset="0"/>
            <a:cs typeface="Times New Roman" pitchFamily="18" charset="0"/>
          </a:endParaRPr>
        </a:p>
      </dgm:t>
    </dgm:pt>
    <dgm:pt modelId="{B006E1DD-B605-4E84-B161-32C47F3C4866}">
      <dgm:prSet phldrT="[Text]" custT="1"/>
      <dgm:spPr/>
      <dgm:t>
        <a:bodyPr/>
        <a:lstStyle/>
        <a:p>
          <a:r>
            <a:rPr lang="en-US" sz="1800" dirty="0" smtClean="0">
              <a:latin typeface="Times New Roman" pitchFamily="18" charset="0"/>
              <a:cs typeface="Times New Roman" pitchFamily="18" charset="0"/>
            </a:rPr>
            <a:t>Principal</a:t>
          </a:r>
          <a:endParaRPr lang="en-US" sz="1800" dirty="0">
            <a:latin typeface="Times New Roman" pitchFamily="18" charset="0"/>
            <a:cs typeface="Times New Roman" pitchFamily="18" charset="0"/>
          </a:endParaRPr>
        </a:p>
      </dgm:t>
    </dgm:pt>
    <dgm:pt modelId="{231A7B4F-8639-43FF-96D2-B65FFC6E10C1}" type="parTrans" cxnId="{FF8B88DE-0B1D-45A8-9740-6BF2CEE7C4F1}">
      <dgm:prSet/>
      <dgm:spPr/>
      <dgm:t>
        <a:bodyPr/>
        <a:lstStyle/>
        <a:p>
          <a:endParaRPr lang="en-US" sz="1800">
            <a:latin typeface="Times New Roman" pitchFamily="18" charset="0"/>
            <a:cs typeface="Times New Roman" pitchFamily="18" charset="0"/>
          </a:endParaRPr>
        </a:p>
      </dgm:t>
    </dgm:pt>
    <dgm:pt modelId="{DCB6D0D0-CD88-418E-863C-307AA5C53E0C}" type="sibTrans" cxnId="{FF8B88DE-0B1D-45A8-9740-6BF2CEE7C4F1}">
      <dgm:prSet/>
      <dgm:spPr/>
      <dgm:t>
        <a:bodyPr/>
        <a:lstStyle/>
        <a:p>
          <a:endParaRPr lang="en-US">
            <a:latin typeface="Times New Roman" pitchFamily="18" charset="0"/>
            <a:cs typeface="Times New Roman" pitchFamily="18" charset="0"/>
          </a:endParaRPr>
        </a:p>
      </dgm:t>
    </dgm:pt>
    <dgm:pt modelId="{CE867E7D-5067-4A5A-9D7D-7DBF07ADE36F}">
      <dgm:prSet custT="1"/>
      <dgm:spPr/>
      <dgm:t>
        <a:bodyPr/>
        <a:lstStyle/>
        <a:p>
          <a:r>
            <a:rPr lang="en-US" sz="1800" dirty="0" smtClean="0">
              <a:latin typeface="Times New Roman" pitchFamily="18" charset="0"/>
              <a:cs typeface="Times New Roman" pitchFamily="18" charset="0"/>
            </a:rPr>
            <a:t>Admin</a:t>
          </a:r>
          <a:endParaRPr lang="en-US" sz="1800" dirty="0">
            <a:latin typeface="Times New Roman" pitchFamily="18" charset="0"/>
            <a:cs typeface="Times New Roman" pitchFamily="18" charset="0"/>
          </a:endParaRPr>
        </a:p>
      </dgm:t>
    </dgm:pt>
    <dgm:pt modelId="{70253C34-A6B2-4A85-9E7A-30BD1536E7DA}" type="parTrans" cxnId="{C4516579-5EFC-4E6F-8CF0-2DE07E4C9997}">
      <dgm:prSet/>
      <dgm:spPr/>
      <dgm:t>
        <a:bodyPr/>
        <a:lstStyle/>
        <a:p>
          <a:endParaRPr lang="en-US" sz="1800">
            <a:latin typeface="Times New Roman" pitchFamily="18" charset="0"/>
            <a:cs typeface="Times New Roman" pitchFamily="18" charset="0"/>
          </a:endParaRPr>
        </a:p>
      </dgm:t>
    </dgm:pt>
    <dgm:pt modelId="{AA27CF62-40C9-4229-855B-375A39887D98}" type="sibTrans" cxnId="{C4516579-5EFC-4E6F-8CF0-2DE07E4C9997}">
      <dgm:prSet/>
      <dgm:spPr/>
      <dgm:t>
        <a:bodyPr/>
        <a:lstStyle/>
        <a:p>
          <a:endParaRPr lang="en-US">
            <a:latin typeface="Times New Roman" pitchFamily="18" charset="0"/>
            <a:cs typeface="Times New Roman" pitchFamily="18" charset="0"/>
          </a:endParaRPr>
        </a:p>
      </dgm:t>
    </dgm:pt>
    <dgm:pt modelId="{9D8E8612-45CD-4945-920B-98936B50B901}">
      <dgm:prSet custT="1"/>
      <dgm:spPr/>
      <dgm:t>
        <a:bodyPr/>
        <a:lstStyle/>
        <a:p>
          <a:r>
            <a:rPr lang="en-US" sz="1800" dirty="0" smtClean="0">
              <a:latin typeface="Times New Roman" pitchFamily="18" charset="0"/>
              <a:cs typeface="Times New Roman" pitchFamily="18" charset="0"/>
            </a:rPr>
            <a:t>Director</a:t>
          </a:r>
          <a:endParaRPr lang="en-US" sz="1800" dirty="0">
            <a:latin typeface="Times New Roman" pitchFamily="18" charset="0"/>
            <a:cs typeface="Times New Roman" pitchFamily="18" charset="0"/>
          </a:endParaRPr>
        </a:p>
      </dgm:t>
    </dgm:pt>
    <dgm:pt modelId="{35590E02-7324-417F-81D0-817F328ED980}" type="parTrans" cxnId="{DF2D93D6-FA41-4C0D-8861-77F254288CBF}">
      <dgm:prSet/>
      <dgm:spPr/>
      <dgm:t>
        <a:bodyPr/>
        <a:lstStyle/>
        <a:p>
          <a:endParaRPr lang="en-US" sz="1800">
            <a:latin typeface="Times New Roman" pitchFamily="18" charset="0"/>
            <a:cs typeface="Times New Roman" pitchFamily="18" charset="0"/>
          </a:endParaRPr>
        </a:p>
      </dgm:t>
    </dgm:pt>
    <dgm:pt modelId="{FC8D3682-BC78-40AD-9E9D-EBF81225EFB4}" type="sibTrans" cxnId="{DF2D93D6-FA41-4C0D-8861-77F254288CBF}">
      <dgm:prSet/>
      <dgm:spPr/>
      <dgm:t>
        <a:bodyPr/>
        <a:lstStyle/>
        <a:p>
          <a:endParaRPr lang="en-US">
            <a:latin typeface="Times New Roman" pitchFamily="18" charset="0"/>
            <a:cs typeface="Times New Roman" pitchFamily="18" charset="0"/>
          </a:endParaRPr>
        </a:p>
      </dgm:t>
    </dgm:pt>
    <dgm:pt modelId="{5533B9F9-290C-4B05-B3DC-FDAD4C0F3172}">
      <dgm:prSet phldrT="[Text]" custT="1"/>
      <dgm:spPr/>
      <dgm:t>
        <a:bodyPr/>
        <a:lstStyle/>
        <a:p>
          <a:r>
            <a:rPr lang="en-US" sz="1800" dirty="0" smtClean="0">
              <a:latin typeface="Times New Roman" pitchFamily="18" charset="0"/>
              <a:cs typeface="Times New Roman" pitchFamily="18" charset="0"/>
            </a:rPr>
            <a:t>Student</a:t>
          </a:r>
          <a:endParaRPr lang="en-US" sz="1800" dirty="0">
            <a:latin typeface="Times New Roman" pitchFamily="18" charset="0"/>
            <a:cs typeface="Times New Roman" pitchFamily="18" charset="0"/>
          </a:endParaRPr>
        </a:p>
      </dgm:t>
    </dgm:pt>
    <dgm:pt modelId="{19754D20-D7CA-4ADF-97B6-AF850DD365B1}" type="parTrans" cxnId="{C30A0A5E-87B7-4465-9547-77669F61297E}">
      <dgm:prSet/>
      <dgm:spPr/>
      <dgm:t>
        <a:bodyPr/>
        <a:lstStyle/>
        <a:p>
          <a:endParaRPr lang="en-US" sz="1800"/>
        </a:p>
      </dgm:t>
    </dgm:pt>
    <dgm:pt modelId="{09E16F31-F2B6-4E3E-BE70-ED2422CA2BEB}" type="sibTrans" cxnId="{C30A0A5E-87B7-4465-9547-77669F61297E}">
      <dgm:prSet/>
      <dgm:spPr/>
      <dgm:t>
        <a:bodyPr/>
        <a:lstStyle/>
        <a:p>
          <a:endParaRPr lang="en-US"/>
        </a:p>
      </dgm:t>
    </dgm:pt>
    <dgm:pt modelId="{E61C00A2-E849-4DE8-B353-68A93F634DF4}">
      <dgm:prSet phldrT="[Text]" custT="1"/>
      <dgm:spPr/>
      <dgm:t>
        <a:bodyPr/>
        <a:lstStyle/>
        <a:p>
          <a:r>
            <a:rPr lang="en-US" sz="1800" dirty="0" smtClean="0">
              <a:latin typeface="Times New Roman" pitchFamily="18" charset="0"/>
              <a:cs typeface="Times New Roman" pitchFamily="18" charset="0"/>
            </a:rPr>
            <a:t>Teacher</a:t>
          </a:r>
          <a:endParaRPr lang="en-US" sz="1800" dirty="0">
            <a:latin typeface="Times New Roman" pitchFamily="18" charset="0"/>
            <a:cs typeface="Times New Roman" pitchFamily="18" charset="0"/>
          </a:endParaRPr>
        </a:p>
      </dgm:t>
    </dgm:pt>
    <dgm:pt modelId="{5CB14AA8-2849-4156-9DE7-71DF172F5C22}" type="parTrans" cxnId="{0C908922-BC0D-486B-84BF-C392718D3DCA}">
      <dgm:prSet/>
      <dgm:spPr/>
      <dgm:t>
        <a:bodyPr/>
        <a:lstStyle/>
        <a:p>
          <a:endParaRPr lang="en-US" sz="1800"/>
        </a:p>
      </dgm:t>
    </dgm:pt>
    <dgm:pt modelId="{5F8CF1F4-FFE2-4FEA-9434-A3AF0507240E}" type="sibTrans" cxnId="{0C908922-BC0D-486B-84BF-C392718D3DCA}">
      <dgm:prSet/>
      <dgm:spPr/>
      <dgm:t>
        <a:bodyPr/>
        <a:lstStyle/>
        <a:p>
          <a:endParaRPr lang="en-US"/>
        </a:p>
      </dgm:t>
    </dgm:pt>
    <dgm:pt modelId="{848CBA78-8E1D-4AD1-B682-E337B88054A3}">
      <dgm:prSet phldrT="[Text]" custT="1"/>
      <dgm:spPr/>
      <dgm:t>
        <a:bodyPr/>
        <a:lstStyle/>
        <a:p>
          <a:r>
            <a:rPr lang="en-US" sz="1800" dirty="0" smtClean="0">
              <a:latin typeface="Times New Roman" pitchFamily="18" charset="0"/>
              <a:cs typeface="Times New Roman" pitchFamily="18" charset="0"/>
            </a:rPr>
            <a:t>Staff</a:t>
          </a:r>
          <a:endParaRPr lang="en-US" sz="1800" dirty="0">
            <a:latin typeface="Times New Roman" pitchFamily="18" charset="0"/>
            <a:cs typeface="Times New Roman" pitchFamily="18" charset="0"/>
          </a:endParaRPr>
        </a:p>
      </dgm:t>
    </dgm:pt>
    <dgm:pt modelId="{A6FA25F7-3820-489C-BD14-D0BD17A70421}" type="parTrans" cxnId="{67894E5D-2AAC-4915-8E30-BDFF9EF9EB6A}">
      <dgm:prSet/>
      <dgm:spPr/>
      <dgm:t>
        <a:bodyPr/>
        <a:lstStyle/>
        <a:p>
          <a:endParaRPr lang="en-US" sz="1800"/>
        </a:p>
      </dgm:t>
    </dgm:pt>
    <dgm:pt modelId="{84086B2A-0353-4AA8-9A06-CFCDE432D4E3}" type="sibTrans" cxnId="{67894E5D-2AAC-4915-8E30-BDFF9EF9EB6A}">
      <dgm:prSet/>
      <dgm:spPr/>
      <dgm:t>
        <a:bodyPr/>
        <a:lstStyle/>
        <a:p>
          <a:endParaRPr lang="en-US"/>
        </a:p>
      </dgm:t>
    </dgm:pt>
    <dgm:pt modelId="{43496565-7DB8-4FB9-8368-650098545BAE}">
      <dgm:prSet phldrT="[Text]" custT="1"/>
      <dgm:spPr/>
      <dgm:t>
        <a:bodyPr/>
        <a:lstStyle/>
        <a:p>
          <a:r>
            <a:rPr lang="en-US" sz="1800" dirty="0" smtClean="0">
              <a:latin typeface="Times New Roman" pitchFamily="18" charset="0"/>
              <a:cs typeface="Times New Roman" pitchFamily="18" charset="0"/>
            </a:rPr>
            <a:t>Child</a:t>
          </a:r>
          <a:endParaRPr lang="en-US" sz="1800" dirty="0">
            <a:latin typeface="Times New Roman" pitchFamily="18" charset="0"/>
            <a:cs typeface="Times New Roman" pitchFamily="18" charset="0"/>
          </a:endParaRPr>
        </a:p>
      </dgm:t>
    </dgm:pt>
    <dgm:pt modelId="{00123BCF-8FC0-442F-ACD1-D32262859DDE}" type="parTrans" cxnId="{977E3293-D2F9-4DC6-BE0A-618644C452E5}">
      <dgm:prSet/>
      <dgm:spPr/>
      <dgm:t>
        <a:bodyPr/>
        <a:lstStyle/>
        <a:p>
          <a:endParaRPr lang="en-US" sz="1800"/>
        </a:p>
      </dgm:t>
    </dgm:pt>
    <dgm:pt modelId="{D1026618-003C-4658-8C8A-C551523A0642}" type="sibTrans" cxnId="{977E3293-D2F9-4DC6-BE0A-618644C452E5}">
      <dgm:prSet/>
      <dgm:spPr/>
      <dgm:t>
        <a:bodyPr/>
        <a:lstStyle/>
        <a:p>
          <a:endParaRPr lang="en-US"/>
        </a:p>
      </dgm:t>
    </dgm:pt>
    <dgm:pt modelId="{21A45D96-AFFF-4435-B516-EA2DB1E0D592}">
      <dgm:prSet phldrT="[Text]" custT="1"/>
      <dgm:spPr/>
      <dgm:t>
        <a:bodyPr/>
        <a:lstStyle/>
        <a:p>
          <a:r>
            <a:rPr lang="en-US" sz="1800" dirty="0" smtClean="0">
              <a:latin typeface="Times New Roman" pitchFamily="18" charset="0"/>
              <a:cs typeface="Times New Roman" pitchFamily="18" charset="0"/>
            </a:rPr>
            <a:t>Candidate</a:t>
          </a:r>
          <a:endParaRPr lang="en-US" sz="1800" dirty="0">
            <a:latin typeface="Times New Roman" pitchFamily="18" charset="0"/>
            <a:cs typeface="Times New Roman" pitchFamily="18" charset="0"/>
          </a:endParaRPr>
        </a:p>
      </dgm:t>
    </dgm:pt>
    <dgm:pt modelId="{0297EF1A-4AF1-4D19-84D1-BCB2A0B7D76F}" type="parTrans" cxnId="{102B5CC8-57A8-4A05-BDEB-912920B17D02}">
      <dgm:prSet/>
      <dgm:spPr/>
      <dgm:t>
        <a:bodyPr/>
        <a:lstStyle/>
        <a:p>
          <a:endParaRPr lang="en-US"/>
        </a:p>
      </dgm:t>
    </dgm:pt>
    <dgm:pt modelId="{0A012A47-DC2F-4D7D-98C8-BA6115DC7264}" type="sibTrans" cxnId="{102B5CC8-57A8-4A05-BDEB-912920B17D02}">
      <dgm:prSet/>
      <dgm:spPr/>
      <dgm:t>
        <a:bodyPr/>
        <a:lstStyle/>
        <a:p>
          <a:endParaRPr lang="en-US"/>
        </a:p>
      </dgm:t>
    </dgm:pt>
    <dgm:pt modelId="{21278630-6F08-46A9-8EB4-AE5D0F127246}" type="pres">
      <dgm:prSet presAssocID="{F652725C-0AD4-42FF-9B73-5AB00C1D715F}" presName="hierChild1" presStyleCnt="0">
        <dgm:presLayoutVars>
          <dgm:orgChart val="1"/>
          <dgm:chPref val="1"/>
          <dgm:dir/>
          <dgm:animOne val="branch"/>
          <dgm:animLvl val="lvl"/>
          <dgm:resizeHandles/>
        </dgm:presLayoutVars>
      </dgm:prSet>
      <dgm:spPr/>
      <dgm:t>
        <a:bodyPr/>
        <a:lstStyle/>
        <a:p>
          <a:endParaRPr lang="en-US"/>
        </a:p>
      </dgm:t>
    </dgm:pt>
    <dgm:pt modelId="{ABAC7BFE-366B-4BB4-8046-76C527B39F1C}" type="pres">
      <dgm:prSet presAssocID="{6F8D6213-D51A-44AC-B5BE-3D175FB4E25D}" presName="hierRoot1" presStyleCnt="0">
        <dgm:presLayoutVars>
          <dgm:hierBranch val="init"/>
        </dgm:presLayoutVars>
      </dgm:prSet>
      <dgm:spPr/>
    </dgm:pt>
    <dgm:pt modelId="{001E39C7-30F5-4BAD-8035-460E5F3A3BE6}" type="pres">
      <dgm:prSet presAssocID="{6F8D6213-D51A-44AC-B5BE-3D175FB4E25D}" presName="rootComposite1" presStyleCnt="0"/>
      <dgm:spPr/>
    </dgm:pt>
    <dgm:pt modelId="{1FADE3FB-6D7F-49FB-8DBB-3F1BB3344295}" type="pres">
      <dgm:prSet presAssocID="{6F8D6213-D51A-44AC-B5BE-3D175FB4E25D}" presName="rootText1" presStyleLbl="node0" presStyleIdx="0" presStyleCnt="1" custScaleX="413151" custScaleY="309772" custLinFactY="-51430" custLinFactNeighborX="67" custLinFactNeighborY="-100000">
        <dgm:presLayoutVars>
          <dgm:chPref val="3"/>
        </dgm:presLayoutVars>
      </dgm:prSet>
      <dgm:spPr/>
      <dgm:t>
        <a:bodyPr/>
        <a:lstStyle/>
        <a:p>
          <a:endParaRPr lang="en-US"/>
        </a:p>
      </dgm:t>
    </dgm:pt>
    <dgm:pt modelId="{03920ABC-D369-4767-AD4C-6855864D31CB}" type="pres">
      <dgm:prSet presAssocID="{6F8D6213-D51A-44AC-B5BE-3D175FB4E25D}" presName="rootConnector1" presStyleLbl="node1" presStyleIdx="0" presStyleCnt="0"/>
      <dgm:spPr/>
      <dgm:t>
        <a:bodyPr/>
        <a:lstStyle/>
        <a:p>
          <a:endParaRPr lang="en-US"/>
        </a:p>
      </dgm:t>
    </dgm:pt>
    <dgm:pt modelId="{198E7703-496F-454B-AA55-7C3CCD8CB370}" type="pres">
      <dgm:prSet presAssocID="{6F8D6213-D51A-44AC-B5BE-3D175FB4E25D}" presName="hierChild2" presStyleCnt="0"/>
      <dgm:spPr/>
    </dgm:pt>
    <dgm:pt modelId="{788DDFE0-7C51-479C-A661-B76C0A63ED59}" type="pres">
      <dgm:prSet presAssocID="{70253C34-A6B2-4A85-9E7A-30BD1536E7DA}" presName="Name37" presStyleLbl="parChTrans1D2" presStyleIdx="0" presStyleCnt="8" custSzX="6454134" custSzY="521250"/>
      <dgm:spPr/>
      <dgm:t>
        <a:bodyPr/>
        <a:lstStyle/>
        <a:p>
          <a:endParaRPr lang="en-US"/>
        </a:p>
      </dgm:t>
    </dgm:pt>
    <dgm:pt modelId="{B11DE373-D38B-47EF-8E6B-07B00A7D4C7E}" type="pres">
      <dgm:prSet presAssocID="{CE867E7D-5067-4A5A-9D7D-7DBF07ADE36F}" presName="hierRoot2" presStyleCnt="0">
        <dgm:presLayoutVars>
          <dgm:hierBranch val="init"/>
        </dgm:presLayoutVars>
      </dgm:prSet>
      <dgm:spPr/>
    </dgm:pt>
    <dgm:pt modelId="{196809CF-232C-4103-828F-FA4B1F55EE98}" type="pres">
      <dgm:prSet presAssocID="{CE867E7D-5067-4A5A-9D7D-7DBF07ADE36F}" presName="rootComposite" presStyleCnt="0"/>
      <dgm:spPr/>
    </dgm:pt>
    <dgm:pt modelId="{FFD690F9-C25F-4200-809E-8FB9C5839A6C}" type="pres">
      <dgm:prSet presAssocID="{CE867E7D-5067-4A5A-9D7D-7DBF07ADE36F}" presName="rootText" presStyleLbl="node2" presStyleIdx="0" presStyleCnt="8" custScaleX="155893" custScaleY="253904" custLinFactNeighborX="0" custLinFactNeighborY="-24295">
        <dgm:presLayoutVars>
          <dgm:chPref val="3"/>
        </dgm:presLayoutVars>
      </dgm:prSet>
      <dgm:spPr/>
      <dgm:t>
        <a:bodyPr/>
        <a:lstStyle/>
        <a:p>
          <a:endParaRPr lang="en-US"/>
        </a:p>
      </dgm:t>
    </dgm:pt>
    <dgm:pt modelId="{8C265F26-A07A-443E-96E9-AC43F01DC43C}" type="pres">
      <dgm:prSet presAssocID="{CE867E7D-5067-4A5A-9D7D-7DBF07ADE36F}" presName="rootConnector" presStyleLbl="node2" presStyleIdx="0" presStyleCnt="8"/>
      <dgm:spPr/>
      <dgm:t>
        <a:bodyPr/>
        <a:lstStyle/>
        <a:p>
          <a:endParaRPr lang="en-US"/>
        </a:p>
      </dgm:t>
    </dgm:pt>
    <dgm:pt modelId="{53E101EB-CC31-44C6-A474-8EB4DBE437F2}" type="pres">
      <dgm:prSet presAssocID="{CE867E7D-5067-4A5A-9D7D-7DBF07ADE36F}" presName="hierChild4" presStyleCnt="0"/>
      <dgm:spPr/>
    </dgm:pt>
    <dgm:pt modelId="{ABDC592C-79B1-409B-83C2-D33BFC37D08C}" type="pres">
      <dgm:prSet presAssocID="{CE867E7D-5067-4A5A-9D7D-7DBF07ADE36F}" presName="hierChild5" presStyleCnt="0"/>
      <dgm:spPr/>
    </dgm:pt>
    <dgm:pt modelId="{A2A6799D-E264-4267-BA0F-12F3A981CCF5}" type="pres">
      <dgm:prSet presAssocID="{35590E02-7324-417F-81D0-817F328ED980}" presName="Name37" presStyleLbl="parChTrans1D2" presStyleIdx="1" presStyleCnt="8" custSzX="4610096" custSzY="521250"/>
      <dgm:spPr/>
      <dgm:t>
        <a:bodyPr/>
        <a:lstStyle/>
        <a:p>
          <a:endParaRPr lang="en-US"/>
        </a:p>
      </dgm:t>
    </dgm:pt>
    <dgm:pt modelId="{C974F1F2-2B37-445A-B667-B5CEE6753E90}" type="pres">
      <dgm:prSet presAssocID="{9D8E8612-45CD-4945-920B-98936B50B901}" presName="hierRoot2" presStyleCnt="0">
        <dgm:presLayoutVars>
          <dgm:hierBranch val="init"/>
        </dgm:presLayoutVars>
      </dgm:prSet>
      <dgm:spPr/>
    </dgm:pt>
    <dgm:pt modelId="{CD8AC526-F36A-48F0-A9E7-D09027E5D075}" type="pres">
      <dgm:prSet presAssocID="{9D8E8612-45CD-4945-920B-98936B50B901}" presName="rootComposite" presStyleCnt="0"/>
      <dgm:spPr/>
    </dgm:pt>
    <dgm:pt modelId="{4942E536-83B4-43E5-9C37-823C5AB281F9}" type="pres">
      <dgm:prSet presAssocID="{9D8E8612-45CD-4945-920B-98936B50B901}" presName="rootText" presStyleLbl="node2" presStyleIdx="1" presStyleCnt="8" custScaleX="155893" custScaleY="253904" custLinFactNeighborX="0" custLinFactNeighborY="-24295">
        <dgm:presLayoutVars>
          <dgm:chPref val="3"/>
        </dgm:presLayoutVars>
      </dgm:prSet>
      <dgm:spPr/>
      <dgm:t>
        <a:bodyPr/>
        <a:lstStyle/>
        <a:p>
          <a:endParaRPr lang="en-US"/>
        </a:p>
      </dgm:t>
    </dgm:pt>
    <dgm:pt modelId="{8A40A703-DE52-45CD-9D37-76179D6B92ED}" type="pres">
      <dgm:prSet presAssocID="{9D8E8612-45CD-4945-920B-98936B50B901}" presName="rootConnector" presStyleLbl="node2" presStyleIdx="1" presStyleCnt="8"/>
      <dgm:spPr/>
      <dgm:t>
        <a:bodyPr/>
        <a:lstStyle/>
        <a:p>
          <a:endParaRPr lang="en-US"/>
        </a:p>
      </dgm:t>
    </dgm:pt>
    <dgm:pt modelId="{E95DC906-D83A-42F6-AC20-BEE89CA779BE}" type="pres">
      <dgm:prSet presAssocID="{9D8E8612-45CD-4945-920B-98936B50B901}" presName="hierChild4" presStyleCnt="0"/>
      <dgm:spPr/>
    </dgm:pt>
    <dgm:pt modelId="{9B1701E3-19A8-4838-BD17-104193B1DDA7}" type="pres">
      <dgm:prSet presAssocID="{9D8E8612-45CD-4945-920B-98936B50B901}" presName="hierChild5" presStyleCnt="0"/>
      <dgm:spPr/>
    </dgm:pt>
    <dgm:pt modelId="{8DD7D15F-35F8-43CE-8897-9FB62EAA36F0}" type="pres">
      <dgm:prSet presAssocID="{231A7B4F-8639-43FF-96D2-B65FFC6E10C1}" presName="Name37" presStyleLbl="parChTrans1D2" presStyleIdx="2" presStyleCnt="8" custSzX="2766057" custSzY="521250"/>
      <dgm:spPr/>
      <dgm:t>
        <a:bodyPr/>
        <a:lstStyle/>
        <a:p>
          <a:endParaRPr lang="en-US"/>
        </a:p>
      </dgm:t>
    </dgm:pt>
    <dgm:pt modelId="{FB2D53A7-7371-4442-99E8-D3883CFAD891}" type="pres">
      <dgm:prSet presAssocID="{B006E1DD-B605-4E84-B161-32C47F3C4866}" presName="hierRoot2" presStyleCnt="0">
        <dgm:presLayoutVars>
          <dgm:hierBranch val="init"/>
        </dgm:presLayoutVars>
      </dgm:prSet>
      <dgm:spPr/>
    </dgm:pt>
    <dgm:pt modelId="{7DE186F3-5086-4C47-A527-0DC801BFB12F}" type="pres">
      <dgm:prSet presAssocID="{B006E1DD-B605-4E84-B161-32C47F3C4866}" presName="rootComposite" presStyleCnt="0"/>
      <dgm:spPr/>
    </dgm:pt>
    <dgm:pt modelId="{8E4C244A-E4BA-4F89-95DA-5767A4B1D424}" type="pres">
      <dgm:prSet presAssocID="{B006E1DD-B605-4E84-B161-32C47F3C4866}" presName="rootText" presStyleLbl="node2" presStyleIdx="2" presStyleCnt="8" custScaleX="155893" custScaleY="253904" custLinFactNeighborX="0" custLinFactNeighborY="-24295">
        <dgm:presLayoutVars>
          <dgm:chPref val="3"/>
        </dgm:presLayoutVars>
      </dgm:prSet>
      <dgm:spPr/>
      <dgm:t>
        <a:bodyPr/>
        <a:lstStyle/>
        <a:p>
          <a:endParaRPr lang="en-US"/>
        </a:p>
      </dgm:t>
    </dgm:pt>
    <dgm:pt modelId="{4CA759FB-6637-4CB0-BCD6-3A43E9851CDD}" type="pres">
      <dgm:prSet presAssocID="{B006E1DD-B605-4E84-B161-32C47F3C4866}" presName="rootConnector" presStyleLbl="node2" presStyleIdx="2" presStyleCnt="8"/>
      <dgm:spPr/>
      <dgm:t>
        <a:bodyPr/>
        <a:lstStyle/>
        <a:p>
          <a:endParaRPr lang="en-US"/>
        </a:p>
      </dgm:t>
    </dgm:pt>
    <dgm:pt modelId="{C1EADEA7-DF03-49BE-BB7F-38DA98665C95}" type="pres">
      <dgm:prSet presAssocID="{B006E1DD-B605-4E84-B161-32C47F3C4866}" presName="hierChild4" presStyleCnt="0"/>
      <dgm:spPr/>
    </dgm:pt>
    <dgm:pt modelId="{73729985-25EF-49EB-BF19-99B2BD2F73F2}" type="pres">
      <dgm:prSet presAssocID="{B006E1DD-B605-4E84-B161-32C47F3C4866}" presName="hierChild5" presStyleCnt="0"/>
      <dgm:spPr/>
    </dgm:pt>
    <dgm:pt modelId="{607A8CB6-96DF-48C6-A964-174569949C15}" type="pres">
      <dgm:prSet presAssocID="{0297EF1A-4AF1-4D19-84D1-BCB2A0B7D76F}" presName="Name37" presStyleLbl="parChTrans1D2" presStyleIdx="3" presStyleCnt="8"/>
      <dgm:spPr/>
      <dgm:t>
        <a:bodyPr/>
        <a:lstStyle/>
        <a:p>
          <a:endParaRPr lang="en-US"/>
        </a:p>
      </dgm:t>
    </dgm:pt>
    <dgm:pt modelId="{004B093B-9111-4096-B43A-40BB3975CC54}" type="pres">
      <dgm:prSet presAssocID="{21A45D96-AFFF-4435-B516-EA2DB1E0D592}" presName="hierRoot2" presStyleCnt="0">
        <dgm:presLayoutVars>
          <dgm:hierBranch val="init"/>
        </dgm:presLayoutVars>
      </dgm:prSet>
      <dgm:spPr/>
    </dgm:pt>
    <dgm:pt modelId="{3DEE3C7E-1515-420A-A5AB-929875A7BBC7}" type="pres">
      <dgm:prSet presAssocID="{21A45D96-AFFF-4435-B516-EA2DB1E0D592}" presName="rootComposite" presStyleCnt="0"/>
      <dgm:spPr/>
    </dgm:pt>
    <dgm:pt modelId="{48CAC8EA-6F28-4F7C-9D60-1216FE91D09F}" type="pres">
      <dgm:prSet presAssocID="{21A45D96-AFFF-4435-B516-EA2DB1E0D592}" presName="rootText" presStyleLbl="node2" presStyleIdx="3" presStyleCnt="8" custScaleX="163185" custScaleY="253904" custLinFactNeighborX="0" custLinFactNeighborY="-24295">
        <dgm:presLayoutVars>
          <dgm:chPref val="3"/>
        </dgm:presLayoutVars>
      </dgm:prSet>
      <dgm:spPr/>
      <dgm:t>
        <a:bodyPr/>
        <a:lstStyle/>
        <a:p>
          <a:endParaRPr lang="en-US"/>
        </a:p>
      </dgm:t>
    </dgm:pt>
    <dgm:pt modelId="{C1D416B9-F92A-4DFB-B93D-402AABE53FB5}" type="pres">
      <dgm:prSet presAssocID="{21A45D96-AFFF-4435-B516-EA2DB1E0D592}" presName="rootConnector" presStyleLbl="node2" presStyleIdx="3" presStyleCnt="8"/>
      <dgm:spPr/>
      <dgm:t>
        <a:bodyPr/>
        <a:lstStyle/>
        <a:p>
          <a:endParaRPr lang="en-US"/>
        </a:p>
      </dgm:t>
    </dgm:pt>
    <dgm:pt modelId="{E195EAF2-B322-4E9E-8B2D-952A6667361C}" type="pres">
      <dgm:prSet presAssocID="{21A45D96-AFFF-4435-B516-EA2DB1E0D592}" presName="hierChild4" presStyleCnt="0"/>
      <dgm:spPr/>
    </dgm:pt>
    <dgm:pt modelId="{227B1994-C453-4553-B3E1-12019BEE2DF9}" type="pres">
      <dgm:prSet presAssocID="{21A45D96-AFFF-4435-B516-EA2DB1E0D592}" presName="hierChild5" presStyleCnt="0"/>
      <dgm:spPr/>
    </dgm:pt>
    <dgm:pt modelId="{95617B7F-DA2C-40E6-8A06-C6A0A244B6C8}" type="pres">
      <dgm:prSet presAssocID="{5CB14AA8-2849-4156-9DE7-71DF172F5C22}" presName="Name37" presStyleLbl="parChTrans1D2" presStyleIdx="4" presStyleCnt="8" custSzX="922019" custSzY="521250"/>
      <dgm:spPr/>
      <dgm:t>
        <a:bodyPr/>
        <a:lstStyle/>
        <a:p>
          <a:endParaRPr lang="en-US"/>
        </a:p>
      </dgm:t>
    </dgm:pt>
    <dgm:pt modelId="{D72F8D6D-F18B-4856-B075-731AA3F55765}" type="pres">
      <dgm:prSet presAssocID="{E61C00A2-E849-4DE8-B353-68A93F634DF4}" presName="hierRoot2" presStyleCnt="0">
        <dgm:presLayoutVars>
          <dgm:hierBranch val="init"/>
        </dgm:presLayoutVars>
      </dgm:prSet>
      <dgm:spPr/>
    </dgm:pt>
    <dgm:pt modelId="{D34FC4FF-85CC-4EB4-831C-5058D6A59BAC}" type="pres">
      <dgm:prSet presAssocID="{E61C00A2-E849-4DE8-B353-68A93F634DF4}" presName="rootComposite" presStyleCnt="0"/>
      <dgm:spPr/>
    </dgm:pt>
    <dgm:pt modelId="{4C2C3F84-0F0C-4E55-9940-07DF4B8AA4B0}" type="pres">
      <dgm:prSet presAssocID="{E61C00A2-E849-4DE8-B353-68A93F634DF4}" presName="rootText" presStyleLbl="node2" presStyleIdx="4" presStyleCnt="8" custScaleX="155893" custScaleY="253904" custLinFactNeighborX="0" custLinFactNeighborY="-24295">
        <dgm:presLayoutVars>
          <dgm:chPref val="3"/>
        </dgm:presLayoutVars>
      </dgm:prSet>
      <dgm:spPr/>
      <dgm:t>
        <a:bodyPr/>
        <a:lstStyle/>
        <a:p>
          <a:endParaRPr lang="en-US"/>
        </a:p>
      </dgm:t>
    </dgm:pt>
    <dgm:pt modelId="{636710FE-5854-4811-AFB3-33CBE58081F1}" type="pres">
      <dgm:prSet presAssocID="{E61C00A2-E849-4DE8-B353-68A93F634DF4}" presName="rootConnector" presStyleLbl="node2" presStyleIdx="4" presStyleCnt="8"/>
      <dgm:spPr/>
      <dgm:t>
        <a:bodyPr/>
        <a:lstStyle/>
        <a:p>
          <a:endParaRPr lang="en-US"/>
        </a:p>
      </dgm:t>
    </dgm:pt>
    <dgm:pt modelId="{614C6D92-B955-41AE-B692-371140CCB275}" type="pres">
      <dgm:prSet presAssocID="{E61C00A2-E849-4DE8-B353-68A93F634DF4}" presName="hierChild4" presStyleCnt="0"/>
      <dgm:spPr/>
    </dgm:pt>
    <dgm:pt modelId="{8E28C8E1-2CFC-4184-B11F-5783922D47C2}" type="pres">
      <dgm:prSet presAssocID="{E61C00A2-E849-4DE8-B353-68A93F634DF4}" presName="hierChild5" presStyleCnt="0"/>
      <dgm:spPr/>
    </dgm:pt>
    <dgm:pt modelId="{01C9BCDB-3161-4EDB-9531-2DE60B3FA669}" type="pres">
      <dgm:prSet presAssocID="{A6FA25F7-3820-489C-BD14-D0BD17A70421}" presName="Name37" presStyleLbl="parChTrans1D2" presStyleIdx="5" presStyleCnt="8" custSzX="2766057" custSzY="521250"/>
      <dgm:spPr/>
      <dgm:t>
        <a:bodyPr/>
        <a:lstStyle/>
        <a:p>
          <a:endParaRPr lang="en-US"/>
        </a:p>
      </dgm:t>
    </dgm:pt>
    <dgm:pt modelId="{BCEBB205-C921-4D6A-ACD1-E6796FBA250D}" type="pres">
      <dgm:prSet presAssocID="{848CBA78-8E1D-4AD1-B682-E337B88054A3}" presName="hierRoot2" presStyleCnt="0">
        <dgm:presLayoutVars>
          <dgm:hierBranch val="init"/>
        </dgm:presLayoutVars>
      </dgm:prSet>
      <dgm:spPr/>
    </dgm:pt>
    <dgm:pt modelId="{3B8F1A07-118B-45D6-AB60-A3607CD8AC42}" type="pres">
      <dgm:prSet presAssocID="{848CBA78-8E1D-4AD1-B682-E337B88054A3}" presName="rootComposite" presStyleCnt="0"/>
      <dgm:spPr/>
    </dgm:pt>
    <dgm:pt modelId="{AC2C7CC3-F4C4-47A3-9C10-BD39AA5F8C57}" type="pres">
      <dgm:prSet presAssocID="{848CBA78-8E1D-4AD1-B682-E337B88054A3}" presName="rootText" presStyleLbl="node2" presStyleIdx="5" presStyleCnt="8" custScaleX="155893" custScaleY="253904" custLinFactNeighborX="0" custLinFactNeighborY="-24295">
        <dgm:presLayoutVars>
          <dgm:chPref val="3"/>
        </dgm:presLayoutVars>
      </dgm:prSet>
      <dgm:spPr/>
      <dgm:t>
        <a:bodyPr/>
        <a:lstStyle/>
        <a:p>
          <a:endParaRPr lang="en-US"/>
        </a:p>
      </dgm:t>
    </dgm:pt>
    <dgm:pt modelId="{3A27EE1B-5EBE-4E60-94EE-EC392D0C0852}" type="pres">
      <dgm:prSet presAssocID="{848CBA78-8E1D-4AD1-B682-E337B88054A3}" presName="rootConnector" presStyleLbl="node2" presStyleIdx="5" presStyleCnt="8"/>
      <dgm:spPr/>
      <dgm:t>
        <a:bodyPr/>
        <a:lstStyle/>
        <a:p>
          <a:endParaRPr lang="en-US"/>
        </a:p>
      </dgm:t>
    </dgm:pt>
    <dgm:pt modelId="{80813FB0-E7FC-4351-A1A6-9A7489766CED}" type="pres">
      <dgm:prSet presAssocID="{848CBA78-8E1D-4AD1-B682-E337B88054A3}" presName="hierChild4" presStyleCnt="0"/>
      <dgm:spPr/>
    </dgm:pt>
    <dgm:pt modelId="{75F44AD2-2656-4FA1-AE18-749D897B1933}" type="pres">
      <dgm:prSet presAssocID="{848CBA78-8E1D-4AD1-B682-E337B88054A3}" presName="hierChild5" presStyleCnt="0"/>
      <dgm:spPr/>
    </dgm:pt>
    <dgm:pt modelId="{D8AC355F-7878-4C19-BC23-09135ECA547F}" type="pres">
      <dgm:prSet presAssocID="{00123BCF-8FC0-442F-ACD1-D32262859DDE}" presName="Name37" presStyleLbl="parChTrans1D2" presStyleIdx="6" presStyleCnt="8" custSzX="4610096" custSzY="521250"/>
      <dgm:spPr/>
      <dgm:t>
        <a:bodyPr/>
        <a:lstStyle/>
        <a:p>
          <a:endParaRPr lang="en-US"/>
        </a:p>
      </dgm:t>
    </dgm:pt>
    <dgm:pt modelId="{EEC97CB3-D23B-4759-B6EF-ACE6349CDB11}" type="pres">
      <dgm:prSet presAssocID="{43496565-7DB8-4FB9-8368-650098545BAE}" presName="hierRoot2" presStyleCnt="0">
        <dgm:presLayoutVars>
          <dgm:hierBranch val="init"/>
        </dgm:presLayoutVars>
      </dgm:prSet>
      <dgm:spPr/>
    </dgm:pt>
    <dgm:pt modelId="{8B0EB9E7-F64A-4767-AD46-F8CF4978609C}" type="pres">
      <dgm:prSet presAssocID="{43496565-7DB8-4FB9-8368-650098545BAE}" presName="rootComposite" presStyleCnt="0"/>
      <dgm:spPr/>
    </dgm:pt>
    <dgm:pt modelId="{146D5727-058A-4706-9106-F48440087812}" type="pres">
      <dgm:prSet presAssocID="{43496565-7DB8-4FB9-8368-650098545BAE}" presName="rootText" presStyleLbl="node2" presStyleIdx="6" presStyleCnt="8" custScaleX="155893" custScaleY="253904" custLinFactNeighborX="0" custLinFactNeighborY="-24295">
        <dgm:presLayoutVars>
          <dgm:chPref val="3"/>
        </dgm:presLayoutVars>
      </dgm:prSet>
      <dgm:spPr/>
      <dgm:t>
        <a:bodyPr/>
        <a:lstStyle/>
        <a:p>
          <a:endParaRPr lang="en-US"/>
        </a:p>
      </dgm:t>
    </dgm:pt>
    <dgm:pt modelId="{253AD506-7082-447B-8650-3636EB989FBD}" type="pres">
      <dgm:prSet presAssocID="{43496565-7DB8-4FB9-8368-650098545BAE}" presName="rootConnector" presStyleLbl="node2" presStyleIdx="6" presStyleCnt="8"/>
      <dgm:spPr/>
      <dgm:t>
        <a:bodyPr/>
        <a:lstStyle/>
        <a:p>
          <a:endParaRPr lang="en-US"/>
        </a:p>
      </dgm:t>
    </dgm:pt>
    <dgm:pt modelId="{6AE9FF10-51E2-470D-801C-E1C55397F8F3}" type="pres">
      <dgm:prSet presAssocID="{43496565-7DB8-4FB9-8368-650098545BAE}" presName="hierChild4" presStyleCnt="0"/>
      <dgm:spPr/>
    </dgm:pt>
    <dgm:pt modelId="{CA01BB24-3EE7-4B1A-BF25-8BDE3FB15EF8}" type="pres">
      <dgm:prSet presAssocID="{43496565-7DB8-4FB9-8368-650098545BAE}" presName="hierChild5" presStyleCnt="0"/>
      <dgm:spPr/>
    </dgm:pt>
    <dgm:pt modelId="{BA5B14AC-CF26-4755-B5A1-EF0A3D6CFC21}" type="pres">
      <dgm:prSet presAssocID="{19754D20-D7CA-4ADF-97B6-AF850DD365B1}" presName="Name37" presStyleLbl="parChTrans1D2" presStyleIdx="7" presStyleCnt="8" custSzX="6454134" custSzY="521250"/>
      <dgm:spPr/>
      <dgm:t>
        <a:bodyPr/>
        <a:lstStyle/>
        <a:p>
          <a:endParaRPr lang="en-US"/>
        </a:p>
      </dgm:t>
    </dgm:pt>
    <dgm:pt modelId="{57FFA1D2-B58B-4550-863F-FA7379C53016}" type="pres">
      <dgm:prSet presAssocID="{5533B9F9-290C-4B05-B3DC-FDAD4C0F3172}" presName="hierRoot2" presStyleCnt="0">
        <dgm:presLayoutVars>
          <dgm:hierBranch val="init"/>
        </dgm:presLayoutVars>
      </dgm:prSet>
      <dgm:spPr/>
    </dgm:pt>
    <dgm:pt modelId="{3C206180-6E58-458D-B7A4-A4311F3FB0A9}" type="pres">
      <dgm:prSet presAssocID="{5533B9F9-290C-4B05-B3DC-FDAD4C0F3172}" presName="rootComposite" presStyleCnt="0"/>
      <dgm:spPr/>
    </dgm:pt>
    <dgm:pt modelId="{B80E90C4-C57C-4EB5-ACEB-52A39B8824D7}" type="pres">
      <dgm:prSet presAssocID="{5533B9F9-290C-4B05-B3DC-FDAD4C0F3172}" presName="rootText" presStyleLbl="node2" presStyleIdx="7" presStyleCnt="8" custScaleX="155893" custScaleY="253904" custLinFactNeighborX="0" custLinFactNeighborY="-24295">
        <dgm:presLayoutVars>
          <dgm:chPref val="3"/>
        </dgm:presLayoutVars>
      </dgm:prSet>
      <dgm:spPr/>
      <dgm:t>
        <a:bodyPr/>
        <a:lstStyle/>
        <a:p>
          <a:endParaRPr lang="en-US"/>
        </a:p>
      </dgm:t>
    </dgm:pt>
    <dgm:pt modelId="{101D0084-ED9E-49A5-A29E-F8CA17CAB957}" type="pres">
      <dgm:prSet presAssocID="{5533B9F9-290C-4B05-B3DC-FDAD4C0F3172}" presName="rootConnector" presStyleLbl="node2" presStyleIdx="7" presStyleCnt="8"/>
      <dgm:spPr/>
      <dgm:t>
        <a:bodyPr/>
        <a:lstStyle/>
        <a:p>
          <a:endParaRPr lang="en-US"/>
        </a:p>
      </dgm:t>
    </dgm:pt>
    <dgm:pt modelId="{F3DEF795-AA27-4CA3-B597-EF2CDEE7B20E}" type="pres">
      <dgm:prSet presAssocID="{5533B9F9-290C-4B05-B3DC-FDAD4C0F3172}" presName="hierChild4" presStyleCnt="0"/>
      <dgm:spPr/>
    </dgm:pt>
    <dgm:pt modelId="{221EECCB-625E-49B5-96DB-E42608DA3E91}" type="pres">
      <dgm:prSet presAssocID="{5533B9F9-290C-4B05-B3DC-FDAD4C0F3172}" presName="hierChild5" presStyleCnt="0"/>
      <dgm:spPr/>
    </dgm:pt>
    <dgm:pt modelId="{8445669B-2C2D-4372-A6FF-322621AA5676}" type="pres">
      <dgm:prSet presAssocID="{6F8D6213-D51A-44AC-B5BE-3D175FB4E25D}" presName="hierChild3" presStyleCnt="0"/>
      <dgm:spPr/>
    </dgm:pt>
  </dgm:ptLst>
  <dgm:cxnLst>
    <dgm:cxn modelId="{0C908922-BC0D-486B-84BF-C392718D3DCA}" srcId="{6F8D6213-D51A-44AC-B5BE-3D175FB4E25D}" destId="{E61C00A2-E849-4DE8-B353-68A93F634DF4}" srcOrd="4" destOrd="0" parTransId="{5CB14AA8-2849-4156-9DE7-71DF172F5C22}" sibTransId="{5F8CF1F4-FFE2-4FEA-9434-A3AF0507240E}"/>
    <dgm:cxn modelId="{AD3C8F40-A0E5-457E-9461-D66D5DED3C2B}" type="presOf" srcId="{F652725C-0AD4-42FF-9B73-5AB00C1D715F}" destId="{21278630-6F08-46A9-8EB4-AE5D0F127246}" srcOrd="0" destOrd="0" presId="urn:microsoft.com/office/officeart/2005/8/layout/orgChart1"/>
    <dgm:cxn modelId="{80D83118-235A-4DC9-9CD4-683AE33EC397}" srcId="{F652725C-0AD4-42FF-9B73-5AB00C1D715F}" destId="{6F8D6213-D51A-44AC-B5BE-3D175FB4E25D}" srcOrd="0" destOrd="0" parTransId="{08A59CC7-A400-4025-BCDA-F4D0CD0D8385}" sibTransId="{ED71678B-1297-4DE3-9E50-F581BB74F6C4}"/>
    <dgm:cxn modelId="{7C3D4D81-17D3-4817-868D-A644597BD71A}" type="presOf" srcId="{CE867E7D-5067-4A5A-9D7D-7DBF07ADE36F}" destId="{8C265F26-A07A-443E-96E9-AC43F01DC43C}" srcOrd="1" destOrd="0" presId="urn:microsoft.com/office/officeart/2005/8/layout/orgChart1"/>
    <dgm:cxn modelId="{7B0EC66C-F384-44D2-B2FF-ABA794D28E81}" type="presOf" srcId="{21A45D96-AFFF-4435-B516-EA2DB1E0D592}" destId="{48CAC8EA-6F28-4F7C-9D60-1216FE91D09F}" srcOrd="0" destOrd="0" presId="urn:microsoft.com/office/officeart/2005/8/layout/orgChart1"/>
    <dgm:cxn modelId="{3400E207-A921-4619-8FC1-5CED8ACB1BB3}" type="presOf" srcId="{9D8E8612-45CD-4945-920B-98936B50B901}" destId="{4942E536-83B4-43E5-9C37-823C5AB281F9}" srcOrd="0" destOrd="0" presId="urn:microsoft.com/office/officeart/2005/8/layout/orgChart1"/>
    <dgm:cxn modelId="{D15F6094-C9F6-4B6D-BD6A-00AAD33FA4EA}" type="presOf" srcId="{43496565-7DB8-4FB9-8368-650098545BAE}" destId="{146D5727-058A-4706-9106-F48440087812}" srcOrd="0" destOrd="0" presId="urn:microsoft.com/office/officeart/2005/8/layout/orgChart1"/>
    <dgm:cxn modelId="{0F652A32-14CB-47BF-ACD3-7240D04E3900}" type="presOf" srcId="{231A7B4F-8639-43FF-96D2-B65FFC6E10C1}" destId="{8DD7D15F-35F8-43CE-8897-9FB62EAA36F0}" srcOrd="0" destOrd="0" presId="urn:microsoft.com/office/officeart/2005/8/layout/orgChart1"/>
    <dgm:cxn modelId="{B20E6613-ED8E-4F71-B0C6-0431CB6882ED}" type="presOf" srcId="{19754D20-D7CA-4ADF-97B6-AF850DD365B1}" destId="{BA5B14AC-CF26-4755-B5A1-EF0A3D6CFC21}" srcOrd="0" destOrd="0" presId="urn:microsoft.com/office/officeart/2005/8/layout/orgChart1"/>
    <dgm:cxn modelId="{DF2D93D6-FA41-4C0D-8861-77F254288CBF}" srcId="{6F8D6213-D51A-44AC-B5BE-3D175FB4E25D}" destId="{9D8E8612-45CD-4945-920B-98936B50B901}" srcOrd="1" destOrd="0" parTransId="{35590E02-7324-417F-81D0-817F328ED980}" sibTransId="{FC8D3682-BC78-40AD-9E9D-EBF81225EFB4}"/>
    <dgm:cxn modelId="{927EF9F4-7E78-4484-B8EF-11A89A2D3DEC}" type="presOf" srcId="{6F8D6213-D51A-44AC-B5BE-3D175FB4E25D}" destId="{1FADE3FB-6D7F-49FB-8DBB-3F1BB3344295}" srcOrd="0" destOrd="0" presId="urn:microsoft.com/office/officeart/2005/8/layout/orgChart1"/>
    <dgm:cxn modelId="{EFE734FB-A824-4D93-8D89-FA7F070E1269}" type="presOf" srcId="{5533B9F9-290C-4B05-B3DC-FDAD4C0F3172}" destId="{101D0084-ED9E-49A5-A29E-F8CA17CAB957}" srcOrd="1" destOrd="0" presId="urn:microsoft.com/office/officeart/2005/8/layout/orgChart1"/>
    <dgm:cxn modelId="{72C5C1CE-2CFB-40A9-9A04-27B95F154DDD}" type="presOf" srcId="{A6FA25F7-3820-489C-BD14-D0BD17A70421}" destId="{01C9BCDB-3161-4EDB-9531-2DE60B3FA669}" srcOrd="0" destOrd="0" presId="urn:microsoft.com/office/officeart/2005/8/layout/orgChart1"/>
    <dgm:cxn modelId="{977E3293-D2F9-4DC6-BE0A-618644C452E5}" srcId="{6F8D6213-D51A-44AC-B5BE-3D175FB4E25D}" destId="{43496565-7DB8-4FB9-8368-650098545BAE}" srcOrd="6" destOrd="0" parTransId="{00123BCF-8FC0-442F-ACD1-D32262859DDE}" sibTransId="{D1026618-003C-4658-8C8A-C551523A0642}"/>
    <dgm:cxn modelId="{8831A76F-1654-428C-A5A6-0673D6A02DAA}" type="presOf" srcId="{0297EF1A-4AF1-4D19-84D1-BCB2A0B7D76F}" destId="{607A8CB6-96DF-48C6-A964-174569949C15}" srcOrd="0" destOrd="0" presId="urn:microsoft.com/office/officeart/2005/8/layout/orgChart1"/>
    <dgm:cxn modelId="{C3858BD6-FB8A-4FCC-A0E4-17E72EB8C274}" type="presOf" srcId="{43496565-7DB8-4FB9-8368-650098545BAE}" destId="{253AD506-7082-447B-8650-3636EB989FBD}" srcOrd="1" destOrd="0" presId="urn:microsoft.com/office/officeart/2005/8/layout/orgChart1"/>
    <dgm:cxn modelId="{020BA4C6-6DCD-49A6-A149-93F0FE7076AE}" type="presOf" srcId="{5CB14AA8-2849-4156-9DE7-71DF172F5C22}" destId="{95617B7F-DA2C-40E6-8A06-C6A0A244B6C8}" srcOrd="0" destOrd="0" presId="urn:microsoft.com/office/officeart/2005/8/layout/orgChart1"/>
    <dgm:cxn modelId="{D344D857-227E-4380-8D47-CBE793611A82}" type="presOf" srcId="{B006E1DD-B605-4E84-B161-32C47F3C4866}" destId="{4CA759FB-6637-4CB0-BCD6-3A43E9851CDD}" srcOrd="1" destOrd="0" presId="urn:microsoft.com/office/officeart/2005/8/layout/orgChart1"/>
    <dgm:cxn modelId="{67894E5D-2AAC-4915-8E30-BDFF9EF9EB6A}" srcId="{6F8D6213-D51A-44AC-B5BE-3D175FB4E25D}" destId="{848CBA78-8E1D-4AD1-B682-E337B88054A3}" srcOrd="5" destOrd="0" parTransId="{A6FA25F7-3820-489C-BD14-D0BD17A70421}" sibTransId="{84086B2A-0353-4AA8-9A06-CFCDE432D4E3}"/>
    <dgm:cxn modelId="{0E585AAB-A381-49EF-BD9E-F9C00DA5229D}" type="presOf" srcId="{CE867E7D-5067-4A5A-9D7D-7DBF07ADE36F}" destId="{FFD690F9-C25F-4200-809E-8FB9C5839A6C}" srcOrd="0" destOrd="0" presId="urn:microsoft.com/office/officeart/2005/8/layout/orgChart1"/>
    <dgm:cxn modelId="{102B5CC8-57A8-4A05-BDEB-912920B17D02}" srcId="{6F8D6213-D51A-44AC-B5BE-3D175FB4E25D}" destId="{21A45D96-AFFF-4435-B516-EA2DB1E0D592}" srcOrd="3" destOrd="0" parTransId="{0297EF1A-4AF1-4D19-84D1-BCB2A0B7D76F}" sibTransId="{0A012A47-DC2F-4D7D-98C8-BA6115DC7264}"/>
    <dgm:cxn modelId="{F9B75B2E-5F61-493D-BF72-720B7804A44F}" type="presOf" srcId="{B006E1DD-B605-4E84-B161-32C47F3C4866}" destId="{8E4C244A-E4BA-4F89-95DA-5767A4B1D424}" srcOrd="0" destOrd="0" presId="urn:microsoft.com/office/officeart/2005/8/layout/orgChart1"/>
    <dgm:cxn modelId="{52FD930E-551C-42AA-BBE5-3302C0333A12}" type="presOf" srcId="{848CBA78-8E1D-4AD1-B682-E337B88054A3}" destId="{3A27EE1B-5EBE-4E60-94EE-EC392D0C0852}" srcOrd="1" destOrd="0" presId="urn:microsoft.com/office/officeart/2005/8/layout/orgChart1"/>
    <dgm:cxn modelId="{A39F4650-1E08-4F14-9E35-FD89821C889D}" type="presOf" srcId="{E61C00A2-E849-4DE8-B353-68A93F634DF4}" destId="{636710FE-5854-4811-AFB3-33CBE58081F1}" srcOrd="1" destOrd="0" presId="urn:microsoft.com/office/officeart/2005/8/layout/orgChart1"/>
    <dgm:cxn modelId="{FD8F89F4-6B83-4AA1-B6FC-E99AD59DE0CD}" type="presOf" srcId="{21A45D96-AFFF-4435-B516-EA2DB1E0D592}" destId="{C1D416B9-F92A-4DFB-B93D-402AABE53FB5}" srcOrd="1" destOrd="0" presId="urn:microsoft.com/office/officeart/2005/8/layout/orgChart1"/>
    <dgm:cxn modelId="{8BC1FB0D-2404-4757-B5BE-2E8A6373DCDC}" type="presOf" srcId="{5533B9F9-290C-4B05-B3DC-FDAD4C0F3172}" destId="{B80E90C4-C57C-4EB5-ACEB-52A39B8824D7}" srcOrd="0" destOrd="0" presId="urn:microsoft.com/office/officeart/2005/8/layout/orgChart1"/>
    <dgm:cxn modelId="{46AB348E-4BDA-4202-963A-8480C7539C28}" type="presOf" srcId="{00123BCF-8FC0-442F-ACD1-D32262859DDE}" destId="{D8AC355F-7878-4C19-BC23-09135ECA547F}" srcOrd="0" destOrd="0" presId="urn:microsoft.com/office/officeart/2005/8/layout/orgChart1"/>
    <dgm:cxn modelId="{779E651F-6BBA-4A3B-9E18-E01AF71BB7E2}" type="presOf" srcId="{70253C34-A6B2-4A85-9E7A-30BD1536E7DA}" destId="{788DDFE0-7C51-479C-A661-B76C0A63ED59}" srcOrd="0" destOrd="0" presId="urn:microsoft.com/office/officeart/2005/8/layout/orgChart1"/>
    <dgm:cxn modelId="{C4516579-5EFC-4E6F-8CF0-2DE07E4C9997}" srcId="{6F8D6213-D51A-44AC-B5BE-3D175FB4E25D}" destId="{CE867E7D-5067-4A5A-9D7D-7DBF07ADE36F}" srcOrd="0" destOrd="0" parTransId="{70253C34-A6B2-4A85-9E7A-30BD1536E7DA}" sibTransId="{AA27CF62-40C9-4229-855B-375A39887D98}"/>
    <dgm:cxn modelId="{175F1348-138B-42B6-BB8A-9455A5322D98}" type="presOf" srcId="{9D8E8612-45CD-4945-920B-98936B50B901}" destId="{8A40A703-DE52-45CD-9D37-76179D6B92ED}" srcOrd="1" destOrd="0" presId="urn:microsoft.com/office/officeart/2005/8/layout/orgChart1"/>
    <dgm:cxn modelId="{17944662-E4C9-403E-BFD3-25E93D1CB533}" type="presOf" srcId="{E61C00A2-E849-4DE8-B353-68A93F634DF4}" destId="{4C2C3F84-0F0C-4E55-9940-07DF4B8AA4B0}" srcOrd="0" destOrd="0" presId="urn:microsoft.com/office/officeart/2005/8/layout/orgChart1"/>
    <dgm:cxn modelId="{C30A0A5E-87B7-4465-9547-77669F61297E}" srcId="{6F8D6213-D51A-44AC-B5BE-3D175FB4E25D}" destId="{5533B9F9-290C-4B05-B3DC-FDAD4C0F3172}" srcOrd="7" destOrd="0" parTransId="{19754D20-D7CA-4ADF-97B6-AF850DD365B1}" sibTransId="{09E16F31-F2B6-4E3E-BE70-ED2422CA2BEB}"/>
    <dgm:cxn modelId="{FF8B88DE-0B1D-45A8-9740-6BF2CEE7C4F1}" srcId="{6F8D6213-D51A-44AC-B5BE-3D175FB4E25D}" destId="{B006E1DD-B605-4E84-B161-32C47F3C4866}" srcOrd="2" destOrd="0" parTransId="{231A7B4F-8639-43FF-96D2-B65FFC6E10C1}" sibTransId="{DCB6D0D0-CD88-418E-863C-307AA5C53E0C}"/>
    <dgm:cxn modelId="{5FCA2791-D3BD-48EA-A7D9-FCFAD84C912A}" type="presOf" srcId="{35590E02-7324-417F-81D0-817F328ED980}" destId="{A2A6799D-E264-4267-BA0F-12F3A981CCF5}" srcOrd="0" destOrd="0" presId="urn:microsoft.com/office/officeart/2005/8/layout/orgChart1"/>
    <dgm:cxn modelId="{629D1008-FCB1-487B-AB6D-64C259C3037B}" type="presOf" srcId="{848CBA78-8E1D-4AD1-B682-E337B88054A3}" destId="{AC2C7CC3-F4C4-47A3-9C10-BD39AA5F8C57}" srcOrd="0" destOrd="0" presId="urn:microsoft.com/office/officeart/2005/8/layout/orgChart1"/>
    <dgm:cxn modelId="{8652B351-A6D1-4B19-9B4B-608EC37EAFD6}" type="presOf" srcId="{6F8D6213-D51A-44AC-B5BE-3D175FB4E25D}" destId="{03920ABC-D369-4767-AD4C-6855864D31CB}" srcOrd="1" destOrd="0" presId="urn:microsoft.com/office/officeart/2005/8/layout/orgChart1"/>
    <dgm:cxn modelId="{742E494D-973F-43C1-B0EB-5B18CFD6BA16}" type="presParOf" srcId="{21278630-6F08-46A9-8EB4-AE5D0F127246}" destId="{ABAC7BFE-366B-4BB4-8046-76C527B39F1C}" srcOrd="0" destOrd="0" presId="urn:microsoft.com/office/officeart/2005/8/layout/orgChart1"/>
    <dgm:cxn modelId="{DD995C3D-43EB-4A6C-8307-A5BBA2F98FAD}" type="presParOf" srcId="{ABAC7BFE-366B-4BB4-8046-76C527B39F1C}" destId="{001E39C7-30F5-4BAD-8035-460E5F3A3BE6}" srcOrd="0" destOrd="0" presId="urn:microsoft.com/office/officeart/2005/8/layout/orgChart1"/>
    <dgm:cxn modelId="{1BCF2C1C-89D9-468C-9FCA-0B4D45637052}" type="presParOf" srcId="{001E39C7-30F5-4BAD-8035-460E5F3A3BE6}" destId="{1FADE3FB-6D7F-49FB-8DBB-3F1BB3344295}" srcOrd="0" destOrd="0" presId="urn:microsoft.com/office/officeart/2005/8/layout/orgChart1"/>
    <dgm:cxn modelId="{40E33283-1828-4AC3-8AF1-26F696E933FA}" type="presParOf" srcId="{001E39C7-30F5-4BAD-8035-460E5F3A3BE6}" destId="{03920ABC-D369-4767-AD4C-6855864D31CB}" srcOrd="1" destOrd="0" presId="urn:microsoft.com/office/officeart/2005/8/layout/orgChart1"/>
    <dgm:cxn modelId="{A7A8203F-0DAE-43C6-884A-79D6652005C7}" type="presParOf" srcId="{ABAC7BFE-366B-4BB4-8046-76C527B39F1C}" destId="{198E7703-496F-454B-AA55-7C3CCD8CB370}" srcOrd="1" destOrd="0" presId="urn:microsoft.com/office/officeart/2005/8/layout/orgChart1"/>
    <dgm:cxn modelId="{273A151D-9B1C-4BD9-9F1E-38909DF771FF}" type="presParOf" srcId="{198E7703-496F-454B-AA55-7C3CCD8CB370}" destId="{788DDFE0-7C51-479C-A661-B76C0A63ED59}" srcOrd="0" destOrd="0" presId="urn:microsoft.com/office/officeart/2005/8/layout/orgChart1"/>
    <dgm:cxn modelId="{5179B335-5D3E-44B8-9B17-CC93DB98B4F6}" type="presParOf" srcId="{198E7703-496F-454B-AA55-7C3CCD8CB370}" destId="{B11DE373-D38B-47EF-8E6B-07B00A7D4C7E}" srcOrd="1" destOrd="0" presId="urn:microsoft.com/office/officeart/2005/8/layout/orgChart1"/>
    <dgm:cxn modelId="{816AD361-9AC7-46BB-8430-66F4E90E31F3}" type="presParOf" srcId="{B11DE373-D38B-47EF-8E6B-07B00A7D4C7E}" destId="{196809CF-232C-4103-828F-FA4B1F55EE98}" srcOrd="0" destOrd="0" presId="urn:microsoft.com/office/officeart/2005/8/layout/orgChart1"/>
    <dgm:cxn modelId="{DD8CB1DC-006E-46F3-8CA6-D2E13B1C1F11}" type="presParOf" srcId="{196809CF-232C-4103-828F-FA4B1F55EE98}" destId="{FFD690F9-C25F-4200-809E-8FB9C5839A6C}" srcOrd="0" destOrd="0" presId="urn:microsoft.com/office/officeart/2005/8/layout/orgChart1"/>
    <dgm:cxn modelId="{01F777B7-B009-44C0-BEAE-221E9750D60D}" type="presParOf" srcId="{196809CF-232C-4103-828F-FA4B1F55EE98}" destId="{8C265F26-A07A-443E-96E9-AC43F01DC43C}" srcOrd="1" destOrd="0" presId="urn:microsoft.com/office/officeart/2005/8/layout/orgChart1"/>
    <dgm:cxn modelId="{E4FBE272-7EF9-4853-B415-70D32E4BB7F9}" type="presParOf" srcId="{B11DE373-D38B-47EF-8E6B-07B00A7D4C7E}" destId="{53E101EB-CC31-44C6-A474-8EB4DBE437F2}" srcOrd="1" destOrd="0" presId="urn:microsoft.com/office/officeart/2005/8/layout/orgChart1"/>
    <dgm:cxn modelId="{3DC8510C-4283-40FE-9FD9-CC0F138AE5D3}" type="presParOf" srcId="{B11DE373-D38B-47EF-8E6B-07B00A7D4C7E}" destId="{ABDC592C-79B1-409B-83C2-D33BFC37D08C}" srcOrd="2" destOrd="0" presId="urn:microsoft.com/office/officeart/2005/8/layout/orgChart1"/>
    <dgm:cxn modelId="{D708F6BF-E5E4-42FC-9FC5-FA92CF82936D}" type="presParOf" srcId="{198E7703-496F-454B-AA55-7C3CCD8CB370}" destId="{A2A6799D-E264-4267-BA0F-12F3A981CCF5}" srcOrd="2" destOrd="0" presId="urn:microsoft.com/office/officeart/2005/8/layout/orgChart1"/>
    <dgm:cxn modelId="{18C31239-D362-4FC1-A4C0-2B0E7B079B8B}" type="presParOf" srcId="{198E7703-496F-454B-AA55-7C3CCD8CB370}" destId="{C974F1F2-2B37-445A-B667-B5CEE6753E90}" srcOrd="3" destOrd="0" presId="urn:microsoft.com/office/officeart/2005/8/layout/orgChart1"/>
    <dgm:cxn modelId="{0C4CD749-59AF-480A-8E6B-E913358BEB6B}" type="presParOf" srcId="{C974F1F2-2B37-445A-B667-B5CEE6753E90}" destId="{CD8AC526-F36A-48F0-A9E7-D09027E5D075}" srcOrd="0" destOrd="0" presId="urn:microsoft.com/office/officeart/2005/8/layout/orgChart1"/>
    <dgm:cxn modelId="{AFE43B5D-5DB5-4182-8A48-CEAEDCD54A8F}" type="presParOf" srcId="{CD8AC526-F36A-48F0-A9E7-D09027E5D075}" destId="{4942E536-83B4-43E5-9C37-823C5AB281F9}" srcOrd="0" destOrd="0" presId="urn:microsoft.com/office/officeart/2005/8/layout/orgChart1"/>
    <dgm:cxn modelId="{17EE298D-D961-4221-B8FD-6CF46EFEAD50}" type="presParOf" srcId="{CD8AC526-F36A-48F0-A9E7-D09027E5D075}" destId="{8A40A703-DE52-45CD-9D37-76179D6B92ED}" srcOrd="1" destOrd="0" presId="urn:microsoft.com/office/officeart/2005/8/layout/orgChart1"/>
    <dgm:cxn modelId="{80087290-AD37-4CDD-9AE8-A96B40B29EFD}" type="presParOf" srcId="{C974F1F2-2B37-445A-B667-B5CEE6753E90}" destId="{E95DC906-D83A-42F6-AC20-BEE89CA779BE}" srcOrd="1" destOrd="0" presId="urn:microsoft.com/office/officeart/2005/8/layout/orgChart1"/>
    <dgm:cxn modelId="{12C7C115-FAB1-4B09-9A3B-ADAF974DF815}" type="presParOf" srcId="{C974F1F2-2B37-445A-B667-B5CEE6753E90}" destId="{9B1701E3-19A8-4838-BD17-104193B1DDA7}" srcOrd="2" destOrd="0" presId="urn:microsoft.com/office/officeart/2005/8/layout/orgChart1"/>
    <dgm:cxn modelId="{DF8E64C8-407C-493E-BD04-1EF1DCF44C9F}" type="presParOf" srcId="{198E7703-496F-454B-AA55-7C3CCD8CB370}" destId="{8DD7D15F-35F8-43CE-8897-9FB62EAA36F0}" srcOrd="4" destOrd="0" presId="urn:microsoft.com/office/officeart/2005/8/layout/orgChart1"/>
    <dgm:cxn modelId="{3B186FD5-1CDB-43CE-820A-EEA045F49F9E}" type="presParOf" srcId="{198E7703-496F-454B-AA55-7C3CCD8CB370}" destId="{FB2D53A7-7371-4442-99E8-D3883CFAD891}" srcOrd="5" destOrd="0" presId="urn:microsoft.com/office/officeart/2005/8/layout/orgChart1"/>
    <dgm:cxn modelId="{6E11C14A-DC87-4B0A-BF45-982D65076D09}" type="presParOf" srcId="{FB2D53A7-7371-4442-99E8-D3883CFAD891}" destId="{7DE186F3-5086-4C47-A527-0DC801BFB12F}" srcOrd="0" destOrd="0" presId="urn:microsoft.com/office/officeart/2005/8/layout/orgChart1"/>
    <dgm:cxn modelId="{33F60CC7-178C-4425-B4DB-A9EAEBE565D9}" type="presParOf" srcId="{7DE186F3-5086-4C47-A527-0DC801BFB12F}" destId="{8E4C244A-E4BA-4F89-95DA-5767A4B1D424}" srcOrd="0" destOrd="0" presId="urn:microsoft.com/office/officeart/2005/8/layout/orgChart1"/>
    <dgm:cxn modelId="{ED491A7A-E416-416A-A14D-BA00823C03F3}" type="presParOf" srcId="{7DE186F3-5086-4C47-A527-0DC801BFB12F}" destId="{4CA759FB-6637-4CB0-BCD6-3A43E9851CDD}" srcOrd="1" destOrd="0" presId="urn:microsoft.com/office/officeart/2005/8/layout/orgChart1"/>
    <dgm:cxn modelId="{C1C03A1C-7E9E-4E63-9BB3-219AB289B8E2}" type="presParOf" srcId="{FB2D53A7-7371-4442-99E8-D3883CFAD891}" destId="{C1EADEA7-DF03-49BE-BB7F-38DA98665C95}" srcOrd="1" destOrd="0" presId="urn:microsoft.com/office/officeart/2005/8/layout/orgChart1"/>
    <dgm:cxn modelId="{04EBB30C-4CF5-48C9-8A61-B6E5A69A4EAC}" type="presParOf" srcId="{FB2D53A7-7371-4442-99E8-D3883CFAD891}" destId="{73729985-25EF-49EB-BF19-99B2BD2F73F2}" srcOrd="2" destOrd="0" presId="urn:microsoft.com/office/officeart/2005/8/layout/orgChart1"/>
    <dgm:cxn modelId="{F3F1C0A0-E91D-4395-A850-513A70FF74E4}" type="presParOf" srcId="{198E7703-496F-454B-AA55-7C3CCD8CB370}" destId="{607A8CB6-96DF-48C6-A964-174569949C15}" srcOrd="6" destOrd="0" presId="urn:microsoft.com/office/officeart/2005/8/layout/orgChart1"/>
    <dgm:cxn modelId="{F92D012C-8A2B-4A7C-829D-F0B6F7A55AD0}" type="presParOf" srcId="{198E7703-496F-454B-AA55-7C3CCD8CB370}" destId="{004B093B-9111-4096-B43A-40BB3975CC54}" srcOrd="7" destOrd="0" presId="urn:microsoft.com/office/officeart/2005/8/layout/orgChart1"/>
    <dgm:cxn modelId="{4BD082F6-33A3-4C4D-8E81-254C55AE8237}" type="presParOf" srcId="{004B093B-9111-4096-B43A-40BB3975CC54}" destId="{3DEE3C7E-1515-420A-A5AB-929875A7BBC7}" srcOrd="0" destOrd="0" presId="urn:microsoft.com/office/officeart/2005/8/layout/orgChart1"/>
    <dgm:cxn modelId="{F8D7B64A-D127-4460-8EB9-B3DF78228E49}" type="presParOf" srcId="{3DEE3C7E-1515-420A-A5AB-929875A7BBC7}" destId="{48CAC8EA-6F28-4F7C-9D60-1216FE91D09F}" srcOrd="0" destOrd="0" presId="urn:microsoft.com/office/officeart/2005/8/layout/orgChart1"/>
    <dgm:cxn modelId="{4F513766-6CBE-4B54-BF53-5C82E3404468}" type="presParOf" srcId="{3DEE3C7E-1515-420A-A5AB-929875A7BBC7}" destId="{C1D416B9-F92A-4DFB-B93D-402AABE53FB5}" srcOrd="1" destOrd="0" presId="urn:microsoft.com/office/officeart/2005/8/layout/orgChart1"/>
    <dgm:cxn modelId="{9FFC925D-E3DA-4DE2-9085-56C475D53B5A}" type="presParOf" srcId="{004B093B-9111-4096-B43A-40BB3975CC54}" destId="{E195EAF2-B322-4E9E-8B2D-952A6667361C}" srcOrd="1" destOrd="0" presId="urn:microsoft.com/office/officeart/2005/8/layout/orgChart1"/>
    <dgm:cxn modelId="{81A0A00F-CB43-411A-90E4-9460DF558EB3}" type="presParOf" srcId="{004B093B-9111-4096-B43A-40BB3975CC54}" destId="{227B1994-C453-4553-B3E1-12019BEE2DF9}" srcOrd="2" destOrd="0" presId="urn:microsoft.com/office/officeart/2005/8/layout/orgChart1"/>
    <dgm:cxn modelId="{6CA49653-09D2-41B6-B424-5479E740EEAD}" type="presParOf" srcId="{198E7703-496F-454B-AA55-7C3CCD8CB370}" destId="{95617B7F-DA2C-40E6-8A06-C6A0A244B6C8}" srcOrd="8" destOrd="0" presId="urn:microsoft.com/office/officeart/2005/8/layout/orgChart1"/>
    <dgm:cxn modelId="{4555A82A-A21D-43B1-8FA3-2A809ADFA8F5}" type="presParOf" srcId="{198E7703-496F-454B-AA55-7C3CCD8CB370}" destId="{D72F8D6D-F18B-4856-B075-731AA3F55765}" srcOrd="9" destOrd="0" presId="urn:microsoft.com/office/officeart/2005/8/layout/orgChart1"/>
    <dgm:cxn modelId="{0437BE31-31E9-484D-855B-F39E7590B7A3}" type="presParOf" srcId="{D72F8D6D-F18B-4856-B075-731AA3F55765}" destId="{D34FC4FF-85CC-4EB4-831C-5058D6A59BAC}" srcOrd="0" destOrd="0" presId="urn:microsoft.com/office/officeart/2005/8/layout/orgChart1"/>
    <dgm:cxn modelId="{4F649D43-E5E7-4DC4-A699-42F0D31FBB3D}" type="presParOf" srcId="{D34FC4FF-85CC-4EB4-831C-5058D6A59BAC}" destId="{4C2C3F84-0F0C-4E55-9940-07DF4B8AA4B0}" srcOrd="0" destOrd="0" presId="urn:microsoft.com/office/officeart/2005/8/layout/orgChart1"/>
    <dgm:cxn modelId="{A4B6EC3A-7152-44CE-93CC-98BD15D7EED0}" type="presParOf" srcId="{D34FC4FF-85CC-4EB4-831C-5058D6A59BAC}" destId="{636710FE-5854-4811-AFB3-33CBE58081F1}" srcOrd="1" destOrd="0" presId="urn:microsoft.com/office/officeart/2005/8/layout/orgChart1"/>
    <dgm:cxn modelId="{09AF26C6-4B07-4385-91C9-BB43D9F155C1}" type="presParOf" srcId="{D72F8D6D-F18B-4856-B075-731AA3F55765}" destId="{614C6D92-B955-41AE-B692-371140CCB275}" srcOrd="1" destOrd="0" presId="urn:microsoft.com/office/officeart/2005/8/layout/orgChart1"/>
    <dgm:cxn modelId="{63FF6153-A17B-4F6F-BB3F-CD56437C7D56}" type="presParOf" srcId="{D72F8D6D-F18B-4856-B075-731AA3F55765}" destId="{8E28C8E1-2CFC-4184-B11F-5783922D47C2}" srcOrd="2" destOrd="0" presId="urn:microsoft.com/office/officeart/2005/8/layout/orgChart1"/>
    <dgm:cxn modelId="{97C89987-D4E6-4261-8FE3-4B2E5C5A8093}" type="presParOf" srcId="{198E7703-496F-454B-AA55-7C3CCD8CB370}" destId="{01C9BCDB-3161-4EDB-9531-2DE60B3FA669}" srcOrd="10" destOrd="0" presId="urn:microsoft.com/office/officeart/2005/8/layout/orgChart1"/>
    <dgm:cxn modelId="{6DA0E181-F7E1-47EB-9D72-C3BDA4CE20B1}" type="presParOf" srcId="{198E7703-496F-454B-AA55-7C3CCD8CB370}" destId="{BCEBB205-C921-4D6A-ACD1-E6796FBA250D}" srcOrd="11" destOrd="0" presId="urn:microsoft.com/office/officeart/2005/8/layout/orgChart1"/>
    <dgm:cxn modelId="{874D24A3-3CDF-4F53-BCD3-7163A00AB331}" type="presParOf" srcId="{BCEBB205-C921-4D6A-ACD1-E6796FBA250D}" destId="{3B8F1A07-118B-45D6-AB60-A3607CD8AC42}" srcOrd="0" destOrd="0" presId="urn:microsoft.com/office/officeart/2005/8/layout/orgChart1"/>
    <dgm:cxn modelId="{5DF051DB-3435-4D4B-910A-5F94AE88AF6D}" type="presParOf" srcId="{3B8F1A07-118B-45D6-AB60-A3607CD8AC42}" destId="{AC2C7CC3-F4C4-47A3-9C10-BD39AA5F8C57}" srcOrd="0" destOrd="0" presId="urn:microsoft.com/office/officeart/2005/8/layout/orgChart1"/>
    <dgm:cxn modelId="{C102BDA5-3993-40F8-B0CA-BD1935F25B1A}" type="presParOf" srcId="{3B8F1A07-118B-45D6-AB60-A3607CD8AC42}" destId="{3A27EE1B-5EBE-4E60-94EE-EC392D0C0852}" srcOrd="1" destOrd="0" presId="urn:microsoft.com/office/officeart/2005/8/layout/orgChart1"/>
    <dgm:cxn modelId="{F998C0B6-CED5-412C-BBC6-369B7EAB4C09}" type="presParOf" srcId="{BCEBB205-C921-4D6A-ACD1-E6796FBA250D}" destId="{80813FB0-E7FC-4351-A1A6-9A7489766CED}" srcOrd="1" destOrd="0" presId="urn:microsoft.com/office/officeart/2005/8/layout/orgChart1"/>
    <dgm:cxn modelId="{6C1C3AEB-A92E-46CD-9E14-8715F09D597B}" type="presParOf" srcId="{BCEBB205-C921-4D6A-ACD1-E6796FBA250D}" destId="{75F44AD2-2656-4FA1-AE18-749D897B1933}" srcOrd="2" destOrd="0" presId="urn:microsoft.com/office/officeart/2005/8/layout/orgChart1"/>
    <dgm:cxn modelId="{418CAF57-5E7D-4F52-B166-280585D3823C}" type="presParOf" srcId="{198E7703-496F-454B-AA55-7C3CCD8CB370}" destId="{D8AC355F-7878-4C19-BC23-09135ECA547F}" srcOrd="12" destOrd="0" presId="urn:microsoft.com/office/officeart/2005/8/layout/orgChart1"/>
    <dgm:cxn modelId="{F591E2D2-C8FB-4964-A093-91DDF1515923}" type="presParOf" srcId="{198E7703-496F-454B-AA55-7C3CCD8CB370}" destId="{EEC97CB3-D23B-4759-B6EF-ACE6349CDB11}" srcOrd="13" destOrd="0" presId="urn:microsoft.com/office/officeart/2005/8/layout/orgChart1"/>
    <dgm:cxn modelId="{68898E03-6D87-4584-90B1-E9187DA237E4}" type="presParOf" srcId="{EEC97CB3-D23B-4759-B6EF-ACE6349CDB11}" destId="{8B0EB9E7-F64A-4767-AD46-F8CF4978609C}" srcOrd="0" destOrd="0" presId="urn:microsoft.com/office/officeart/2005/8/layout/orgChart1"/>
    <dgm:cxn modelId="{218AC3C5-B892-4014-A624-39572A789E8D}" type="presParOf" srcId="{8B0EB9E7-F64A-4767-AD46-F8CF4978609C}" destId="{146D5727-058A-4706-9106-F48440087812}" srcOrd="0" destOrd="0" presId="urn:microsoft.com/office/officeart/2005/8/layout/orgChart1"/>
    <dgm:cxn modelId="{CC3546AA-CC17-47AE-BECD-B27D8CEFE8D7}" type="presParOf" srcId="{8B0EB9E7-F64A-4767-AD46-F8CF4978609C}" destId="{253AD506-7082-447B-8650-3636EB989FBD}" srcOrd="1" destOrd="0" presId="urn:microsoft.com/office/officeart/2005/8/layout/orgChart1"/>
    <dgm:cxn modelId="{3D71C929-9DE3-40D3-B1E7-87EDD60D6D89}" type="presParOf" srcId="{EEC97CB3-D23B-4759-B6EF-ACE6349CDB11}" destId="{6AE9FF10-51E2-470D-801C-E1C55397F8F3}" srcOrd="1" destOrd="0" presId="urn:microsoft.com/office/officeart/2005/8/layout/orgChart1"/>
    <dgm:cxn modelId="{00C326AF-42D6-4D20-B418-AB3759C4AFDD}" type="presParOf" srcId="{EEC97CB3-D23B-4759-B6EF-ACE6349CDB11}" destId="{CA01BB24-3EE7-4B1A-BF25-8BDE3FB15EF8}" srcOrd="2" destOrd="0" presId="urn:microsoft.com/office/officeart/2005/8/layout/orgChart1"/>
    <dgm:cxn modelId="{2E683B03-3205-4BE5-B685-4ACB907C3ADD}" type="presParOf" srcId="{198E7703-496F-454B-AA55-7C3CCD8CB370}" destId="{BA5B14AC-CF26-4755-B5A1-EF0A3D6CFC21}" srcOrd="14" destOrd="0" presId="urn:microsoft.com/office/officeart/2005/8/layout/orgChart1"/>
    <dgm:cxn modelId="{29C85E60-8E6D-456D-97D6-E0BEE7B29354}" type="presParOf" srcId="{198E7703-496F-454B-AA55-7C3CCD8CB370}" destId="{57FFA1D2-B58B-4550-863F-FA7379C53016}" srcOrd="15" destOrd="0" presId="urn:microsoft.com/office/officeart/2005/8/layout/orgChart1"/>
    <dgm:cxn modelId="{0600CD02-F735-4EAF-8EF4-E6BD917CAA8C}" type="presParOf" srcId="{57FFA1D2-B58B-4550-863F-FA7379C53016}" destId="{3C206180-6E58-458D-B7A4-A4311F3FB0A9}" srcOrd="0" destOrd="0" presId="urn:microsoft.com/office/officeart/2005/8/layout/orgChart1"/>
    <dgm:cxn modelId="{CEF67DFA-D5AC-4FBB-9564-63DD0ED277AB}" type="presParOf" srcId="{3C206180-6E58-458D-B7A4-A4311F3FB0A9}" destId="{B80E90C4-C57C-4EB5-ACEB-52A39B8824D7}" srcOrd="0" destOrd="0" presId="urn:microsoft.com/office/officeart/2005/8/layout/orgChart1"/>
    <dgm:cxn modelId="{64A82986-D089-4EB6-979F-83AE81B6BC3F}" type="presParOf" srcId="{3C206180-6E58-458D-B7A4-A4311F3FB0A9}" destId="{101D0084-ED9E-49A5-A29E-F8CA17CAB957}" srcOrd="1" destOrd="0" presId="urn:microsoft.com/office/officeart/2005/8/layout/orgChart1"/>
    <dgm:cxn modelId="{ADE8AECB-B69C-4A66-9C67-F37C0B5B4E09}" type="presParOf" srcId="{57FFA1D2-B58B-4550-863F-FA7379C53016}" destId="{F3DEF795-AA27-4CA3-B597-EF2CDEE7B20E}" srcOrd="1" destOrd="0" presId="urn:microsoft.com/office/officeart/2005/8/layout/orgChart1"/>
    <dgm:cxn modelId="{0E42ABD6-B0A4-427F-832D-2DE9E5AC5B5E}" type="presParOf" srcId="{57FFA1D2-B58B-4550-863F-FA7379C53016}" destId="{221EECCB-625E-49B5-96DB-E42608DA3E91}" srcOrd="2" destOrd="0" presId="urn:microsoft.com/office/officeart/2005/8/layout/orgChart1"/>
    <dgm:cxn modelId="{2570383F-B424-4B99-BEDC-3FF0BE994ACE}" type="presParOf" srcId="{ABAC7BFE-366B-4BB4-8046-76C527B39F1C}" destId="{8445669B-2C2D-4372-A6FF-322621AA56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52725C-0AD4-42FF-9B73-5AB00C1D71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F8D6213-D51A-44AC-B5BE-3D175FB4E25D}">
      <dgm:prSet phldrT="[Text]" custT="1"/>
      <dgm:spPr/>
      <dgm:t>
        <a:bodyPr/>
        <a:lstStyle/>
        <a:p>
          <a:r>
            <a:rPr lang="en-IN" sz="1800" b="1" dirty="0" smtClean="0">
              <a:latin typeface="Times New Roman" pitchFamily="18" charset="0"/>
              <a:cs typeface="Times New Roman" pitchFamily="18" charset="0"/>
            </a:rPr>
            <a:t>Functional Requirements</a:t>
          </a:r>
          <a:endParaRPr lang="en-US" sz="1800" dirty="0">
            <a:latin typeface="Times New Roman" pitchFamily="18" charset="0"/>
            <a:cs typeface="Times New Roman" pitchFamily="18" charset="0"/>
          </a:endParaRPr>
        </a:p>
      </dgm:t>
    </dgm:pt>
    <dgm:pt modelId="{08A59CC7-A400-4025-BCDA-F4D0CD0D8385}" type="parTrans" cxnId="{80D83118-235A-4DC9-9CD4-683AE33EC397}">
      <dgm:prSet/>
      <dgm:spPr/>
      <dgm:t>
        <a:bodyPr/>
        <a:lstStyle/>
        <a:p>
          <a:endParaRPr lang="en-US">
            <a:latin typeface="Times New Roman" pitchFamily="18" charset="0"/>
            <a:cs typeface="Times New Roman" pitchFamily="18" charset="0"/>
          </a:endParaRPr>
        </a:p>
      </dgm:t>
    </dgm:pt>
    <dgm:pt modelId="{ED71678B-1297-4DE3-9E50-F581BB74F6C4}" type="sibTrans" cxnId="{80D83118-235A-4DC9-9CD4-683AE33EC397}">
      <dgm:prSet/>
      <dgm:spPr/>
      <dgm:t>
        <a:bodyPr/>
        <a:lstStyle/>
        <a:p>
          <a:endParaRPr lang="en-US">
            <a:latin typeface="Times New Roman" pitchFamily="18" charset="0"/>
            <a:cs typeface="Times New Roman" pitchFamily="18" charset="0"/>
          </a:endParaRPr>
        </a:p>
      </dgm:t>
    </dgm:pt>
    <dgm:pt modelId="{B006E1DD-B605-4E84-B161-32C47F3C4866}">
      <dgm:prSet phldrT="[Text]" custT="1"/>
      <dgm:spPr/>
      <dgm:t>
        <a:bodyPr/>
        <a:lstStyle/>
        <a:p>
          <a:r>
            <a:rPr lang="en-US" sz="1800" dirty="0" smtClean="0">
              <a:latin typeface="Times New Roman" pitchFamily="18" charset="0"/>
              <a:cs typeface="Times New Roman" pitchFamily="18" charset="0"/>
            </a:rPr>
            <a:t>Principal</a:t>
          </a:r>
          <a:endParaRPr lang="en-US" sz="1800" dirty="0">
            <a:latin typeface="Times New Roman" pitchFamily="18" charset="0"/>
            <a:cs typeface="Times New Roman" pitchFamily="18" charset="0"/>
          </a:endParaRPr>
        </a:p>
      </dgm:t>
    </dgm:pt>
    <dgm:pt modelId="{231A7B4F-8639-43FF-96D2-B65FFC6E10C1}" type="parTrans" cxnId="{FF8B88DE-0B1D-45A8-9740-6BF2CEE7C4F1}">
      <dgm:prSet/>
      <dgm:spPr/>
      <dgm:t>
        <a:bodyPr/>
        <a:lstStyle/>
        <a:p>
          <a:endParaRPr lang="en-US" sz="1800">
            <a:latin typeface="Times New Roman" pitchFamily="18" charset="0"/>
            <a:cs typeface="Times New Roman" pitchFamily="18" charset="0"/>
          </a:endParaRPr>
        </a:p>
      </dgm:t>
    </dgm:pt>
    <dgm:pt modelId="{DCB6D0D0-CD88-418E-863C-307AA5C53E0C}" type="sibTrans" cxnId="{FF8B88DE-0B1D-45A8-9740-6BF2CEE7C4F1}">
      <dgm:prSet/>
      <dgm:spPr/>
      <dgm:t>
        <a:bodyPr/>
        <a:lstStyle/>
        <a:p>
          <a:endParaRPr lang="en-US">
            <a:latin typeface="Times New Roman" pitchFamily="18" charset="0"/>
            <a:cs typeface="Times New Roman" pitchFamily="18" charset="0"/>
          </a:endParaRPr>
        </a:p>
      </dgm:t>
    </dgm:pt>
    <dgm:pt modelId="{CE867E7D-5067-4A5A-9D7D-7DBF07ADE36F}">
      <dgm:prSet custT="1"/>
      <dgm:spPr/>
      <dgm:t>
        <a:bodyPr/>
        <a:lstStyle/>
        <a:p>
          <a:r>
            <a:rPr lang="en-US" sz="1800" dirty="0" smtClean="0">
              <a:latin typeface="Times New Roman" pitchFamily="18" charset="0"/>
              <a:cs typeface="Times New Roman" pitchFamily="18" charset="0"/>
            </a:rPr>
            <a:t>Admin</a:t>
          </a:r>
          <a:endParaRPr lang="en-US" sz="1800" dirty="0">
            <a:latin typeface="Times New Roman" pitchFamily="18" charset="0"/>
            <a:cs typeface="Times New Roman" pitchFamily="18" charset="0"/>
          </a:endParaRPr>
        </a:p>
      </dgm:t>
    </dgm:pt>
    <dgm:pt modelId="{70253C34-A6B2-4A85-9E7A-30BD1536E7DA}" type="parTrans" cxnId="{C4516579-5EFC-4E6F-8CF0-2DE07E4C9997}">
      <dgm:prSet/>
      <dgm:spPr/>
      <dgm:t>
        <a:bodyPr/>
        <a:lstStyle/>
        <a:p>
          <a:endParaRPr lang="en-US" sz="1800">
            <a:latin typeface="Times New Roman" pitchFamily="18" charset="0"/>
            <a:cs typeface="Times New Roman" pitchFamily="18" charset="0"/>
          </a:endParaRPr>
        </a:p>
      </dgm:t>
    </dgm:pt>
    <dgm:pt modelId="{AA27CF62-40C9-4229-855B-375A39887D98}" type="sibTrans" cxnId="{C4516579-5EFC-4E6F-8CF0-2DE07E4C9997}">
      <dgm:prSet/>
      <dgm:spPr/>
      <dgm:t>
        <a:bodyPr/>
        <a:lstStyle/>
        <a:p>
          <a:endParaRPr lang="en-US">
            <a:latin typeface="Times New Roman" pitchFamily="18" charset="0"/>
            <a:cs typeface="Times New Roman" pitchFamily="18" charset="0"/>
          </a:endParaRPr>
        </a:p>
      </dgm:t>
    </dgm:pt>
    <dgm:pt modelId="{9D8E8612-45CD-4945-920B-98936B50B901}">
      <dgm:prSet custT="1"/>
      <dgm:spPr/>
      <dgm:t>
        <a:bodyPr/>
        <a:lstStyle/>
        <a:p>
          <a:r>
            <a:rPr lang="en-US" sz="1800" dirty="0" smtClean="0">
              <a:latin typeface="Times New Roman" pitchFamily="18" charset="0"/>
              <a:cs typeface="Times New Roman" pitchFamily="18" charset="0"/>
            </a:rPr>
            <a:t>Director</a:t>
          </a:r>
          <a:endParaRPr lang="en-US" sz="1800" dirty="0">
            <a:latin typeface="Times New Roman" pitchFamily="18" charset="0"/>
            <a:cs typeface="Times New Roman" pitchFamily="18" charset="0"/>
          </a:endParaRPr>
        </a:p>
      </dgm:t>
    </dgm:pt>
    <dgm:pt modelId="{35590E02-7324-417F-81D0-817F328ED980}" type="parTrans" cxnId="{DF2D93D6-FA41-4C0D-8861-77F254288CBF}">
      <dgm:prSet/>
      <dgm:spPr/>
      <dgm:t>
        <a:bodyPr/>
        <a:lstStyle/>
        <a:p>
          <a:endParaRPr lang="en-US" sz="1800">
            <a:latin typeface="Times New Roman" pitchFamily="18" charset="0"/>
            <a:cs typeface="Times New Roman" pitchFamily="18" charset="0"/>
          </a:endParaRPr>
        </a:p>
      </dgm:t>
    </dgm:pt>
    <dgm:pt modelId="{FC8D3682-BC78-40AD-9E9D-EBF81225EFB4}" type="sibTrans" cxnId="{DF2D93D6-FA41-4C0D-8861-77F254288CBF}">
      <dgm:prSet/>
      <dgm:spPr/>
      <dgm:t>
        <a:bodyPr/>
        <a:lstStyle/>
        <a:p>
          <a:endParaRPr lang="en-US">
            <a:latin typeface="Times New Roman" pitchFamily="18" charset="0"/>
            <a:cs typeface="Times New Roman" pitchFamily="18" charset="0"/>
          </a:endParaRPr>
        </a:p>
      </dgm:t>
    </dgm:pt>
    <dgm:pt modelId="{5533B9F9-290C-4B05-B3DC-FDAD4C0F3172}">
      <dgm:prSet phldrT="[Text]" custT="1"/>
      <dgm:spPr/>
      <dgm:t>
        <a:bodyPr/>
        <a:lstStyle/>
        <a:p>
          <a:r>
            <a:rPr lang="en-US" sz="1800" dirty="0" smtClean="0">
              <a:latin typeface="Times New Roman" pitchFamily="18" charset="0"/>
              <a:cs typeface="Times New Roman" pitchFamily="18" charset="0"/>
            </a:rPr>
            <a:t>Student</a:t>
          </a:r>
          <a:endParaRPr lang="en-US" sz="1800" dirty="0">
            <a:latin typeface="Times New Roman" pitchFamily="18" charset="0"/>
            <a:cs typeface="Times New Roman" pitchFamily="18" charset="0"/>
          </a:endParaRPr>
        </a:p>
      </dgm:t>
    </dgm:pt>
    <dgm:pt modelId="{19754D20-D7CA-4ADF-97B6-AF850DD365B1}" type="parTrans" cxnId="{C30A0A5E-87B7-4465-9547-77669F61297E}">
      <dgm:prSet/>
      <dgm:spPr/>
      <dgm:t>
        <a:bodyPr/>
        <a:lstStyle/>
        <a:p>
          <a:endParaRPr lang="en-US" sz="1800"/>
        </a:p>
      </dgm:t>
    </dgm:pt>
    <dgm:pt modelId="{09E16F31-F2B6-4E3E-BE70-ED2422CA2BEB}" type="sibTrans" cxnId="{C30A0A5E-87B7-4465-9547-77669F61297E}">
      <dgm:prSet/>
      <dgm:spPr/>
      <dgm:t>
        <a:bodyPr/>
        <a:lstStyle/>
        <a:p>
          <a:endParaRPr lang="en-US"/>
        </a:p>
      </dgm:t>
    </dgm:pt>
    <dgm:pt modelId="{848CBA78-8E1D-4AD1-B682-E337B88054A3}">
      <dgm:prSet phldrT="[Text]" custT="1"/>
      <dgm:spPr/>
      <dgm:t>
        <a:bodyPr/>
        <a:lstStyle/>
        <a:p>
          <a:r>
            <a:rPr lang="en-US" sz="1800" dirty="0" smtClean="0">
              <a:latin typeface="Times New Roman" pitchFamily="18" charset="0"/>
              <a:cs typeface="Times New Roman" pitchFamily="18" charset="0"/>
            </a:rPr>
            <a:t>Non Teaching Staff</a:t>
          </a:r>
          <a:endParaRPr lang="en-US" sz="1800" dirty="0">
            <a:latin typeface="Times New Roman" pitchFamily="18" charset="0"/>
            <a:cs typeface="Times New Roman" pitchFamily="18" charset="0"/>
          </a:endParaRPr>
        </a:p>
      </dgm:t>
    </dgm:pt>
    <dgm:pt modelId="{A6FA25F7-3820-489C-BD14-D0BD17A70421}" type="parTrans" cxnId="{67894E5D-2AAC-4915-8E30-BDFF9EF9EB6A}">
      <dgm:prSet/>
      <dgm:spPr/>
      <dgm:t>
        <a:bodyPr/>
        <a:lstStyle/>
        <a:p>
          <a:endParaRPr lang="en-US" sz="1800"/>
        </a:p>
      </dgm:t>
    </dgm:pt>
    <dgm:pt modelId="{84086B2A-0353-4AA8-9A06-CFCDE432D4E3}" type="sibTrans" cxnId="{67894E5D-2AAC-4915-8E30-BDFF9EF9EB6A}">
      <dgm:prSet/>
      <dgm:spPr/>
      <dgm:t>
        <a:bodyPr/>
        <a:lstStyle/>
        <a:p>
          <a:endParaRPr lang="en-US"/>
        </a:p>
      </dgm:t>
    </dgm:pt>
    <dgm:pt modelId="{0E852C3A-8FC3-46F2-B103-01D056EB8B74}">
      <dgm:prSet phldrT="[Text]" custT="1"/>
      <dgm:spPr/>
      <dgm:t>
        <a:bodyPr/>
        <a:lstStyle/>
        <a:p>
          <a:r>
            <a:rPr lang="en-US" sz="1800" dirty="0" smtClean="0">
              <a:latin typeface="Times New Roman" pitchFamily="18" charset="0"/>
              <a:cs typeface="Times New Roman" pitchFamily="18" charset="0"/>
            </a:rPr>
            <a:t>Candidate</a:t>
          </a:r>
          <a:endParaRPr lang="en-US" sz="1800" dirty="0">
            <a:latin typeface="Times New Roman" pitchFamily="18" charset="0"/>
            <a:cs typeface="Times New Roman" pitchFamily="18" charset="0"/>
          </a:endParaRPr>
        </a:p>
      </dgm:t>
    </dgm:pt>
    <dgm:pt modelId="{F62E8930-5D1B-43DC-B225-2BAE949C3AC1}" type="parTrans" cxnId="{57E236EB-F7D0-45B4-831E-399C526670F7}">
      <dgm:prSet/>
      <dgm:spPr/>
      <dgm:t>
        <a:bodyPr/>
        <a:lstStyle/>
        <a:p>
          <a:endParaRPr lang="en-US"/>
        </a:p>
      </dgm:t>
    </dgm:pt>
    <dgm:pt modelId="{AB9BEAAC-E241-4AC2-9BD8-3324A00CA4A4}" type="sibTrans" cxnId="{57E236EB-F7D0-45B4-831E-399C526670F7}">
      <dgm:prSet/>
      <dgm:spPr/>
      <dgm:t>
        <a:bodyPr/>
        <a:lstStyle/>
        <a:p>
          <a:endParaRPr lang="en-US"/>
        </a:p>
      </dgm:t>
    </dgm:pt>
    <dgm:pt modelId="{2CD0D18B-085B-44BE-9712-C9F83212B593}">
      <dgm:prSet phldrT="[Text]" custT="1"/>
      <dgm:spPr/>
      <dgm:t>
        <a:bodyPr/>
        <a:lstStyle/>
        <a:p>
          <a:r>
            <a:rPr lang="en-US" sz="1800" dirty="0" smtClean="0">
              <a:latin typeface="Times New Roman" pitchFamily="18" charset="0"/>
              <a:cs typeface="Times New Roman" pitchFamily="18" charset="0"/>
            </a:rPr>
            <a:t>Child</a:t>
          </a:r>
          <a:endParaRPr lang="en-US" sz="1800" dirty="0">
            <a:latin typeface="Times New Roman" pitchFamily="18" charset="0"/>
            <a:cs typeface="Times New Roman" pitchFamily="18" charset="0"/>
          </a:endParaRPr>
        </a:p>
      </dgm:t>
    </dgm:pt>
    <dgm:pt modelId="{C0A1213F-760A-4802-8A54-224DB442EA97}" type="parTrans" cxnId="{8B36D32A-83B4-494A-AF9C-D5DB9AFC5263}">
      <dgm:prSet/>
      <dgm:spPr/>
      <dgm:t>
        <a:bodyPr/>
        <a:lstStyle/>
        <a:p>
          <a:endParaRPr lang="en-US"/>
        </a:p>
      </dgm:t>
    </dgm:pt>
    <dgm:pt modelId="{6DC1A6D3-DF68-4492-9177-4214AC88E6F6}" type="sibTrans" cxnId="{8B36D32A-83B4-494A-AF9C-D5DB9AFC5263}">
      <dgm:prSet/>
      <dgm:spPr/>
      <dgm:t>
        <a:bodyPr/>
        <a:lstStyle/>
        <a:p>
          <a:endParaRPr lang="en-US"/>
        </a:p>
      </dgm:t>
    </dgm:pt>
    <dgm:pt modelId="{E61C00A2-E849-4DE8-B353-68A93F634DF4}">
      <dgm:prSet phldrT="[Text]" custT="1"/>
      <dgm:spPr/>
      <dgm:t>
        <a:bodyPr/>
        <a:lstStyle/>
        <a:p>
          <a:r>
            <a:rPr lang="en-US" sz="1800" dirty="0" smtClean="0">
              <a:latin typeface="Times New Roman" pitchFamily="18" charset="0"/>
              <a:cs typeface="Times New Roman" pitchFamily="18" charset="0"/>
            </a:rPr>
            <a:t>Teacher</a:t>
          </a:r>
          <a:endParaRPr lang="en-US" sz="1800" dirty="0">
            <a:latin typeface="Times New Roman" pitchFamily="18" charset="0"/>
            <a:cs typeface="Times New Roman" pitchFamily="18" charset="0"/>
          </a:endParaRPr>
        </a:p>
      </dgm:t>
    </dgm:pt>
    <dgm:pt modelId="{5F8CF1F4-FFE2-4FEA-9434-A3AF0507240E}" type="sibTrans" cxnId="{0C908922-BC0D-486B-84BF-C392718D3DCA}">
      <dgm:prSet/>
      <dgm:spPr/>
      <dgm:t>
        <a:bodyPr/>
        <a:lstStyle/>
        <a:p>
          <a:endParaRPr lang="en-US"/>
        </a:p>
      </dgm:t>
    </dgm:pt>
    <dgm:pt modelId="{5CB14AA8-2849-4156-9DE7-71DF172F5C22}" type="parTrans" cxnId="{0C908922-BC0D-486B-84BF-C392718D3DCA}">
      <dgm:prSet/>
      <dgm:spPr/>
      <dgm:t>
        <a:bodyPr/>
        <a:lstStyle/>
        <a:p>
          <a:endParaRPr lang="en-US" sz="1800"/>
        </a:p>
      </dgm:t>
    </dgm:pt>
    <dgm:pt modelId="{21278630-6F08-46A9-8EB4-AE5D0F127246}" type="pres">
      <dgm:prSet presAssocID="{F652725C-0AD4-42FF-9B73-5AB00C1D715F}" presName="hierChild1" presStyleCnt="0">
        <dgm:presLayoutVars>
          <dgm:orgChart val="1"/>
          <dgm:chPref val="1"/>
          <dgm:dir/>
          <dgm:animOne val="branch"/>
          <dgm:animLvl val="lvl"/>
          <dgm:resizeHandles/>
        </dgm:presLayoutVars>
      </dgm:prSet>
      <dgm:spPr/>
      <dgm:t>
        <a:bodyPr/>
        <a:lstStyle/>
        <a:p>
          <a:endParaRPr lang="en-US"/>
        </a:p>
      </dgm:t>
    </dgm:pt>
    <dgm:pt modelId="{ABAC7BFE-366B-4BB4-8046-76C527B39F1C}" type="pres">
      <dgm:prSet presAssocID="{6F8D6213-D51A-44AC-B5BE-3D175FB4E25D}" presName="hierRoot1" presStyleCnt="0">
        <dgm:presLayoutVars>
          <dgm:hierBranch val="init"/>
        </dgm:presLayoutVars>
      </dgm:prSet>
      <dgm:spPr/>
    </dgm:pt>
    <dgm:pt modelId="{001E39C7-30F5-4BAD-8035-460E5F3A3BE6}" type="pres">
      <dgm:prSet presAssocID="{6F8D6213-D51A-44AC-B5BE-3D175FB4E25D}" presName="rootComposite1" presStyleCnt="0"/>
      <dgm:spPr/>
    </dgm:pt>
    <dgm:pt modelId="{1FADE3FB-6D7F-49FB-8DBB-3F1BB3344295}" type="pres">
      <dgm:prSet presAssocID="{6F8D6213-D51A-44AC-B5BE-3D175FB4E25D}" presName="rootText1" presStyleLbl="node0" presStyleIdx="0" presStyleCnt="1" custScaleX="413151" custScaleY="309772" custLinFactY="-63581" custLinFactNeighborX="-304" custLinFactNeighborY="-100000">
        <dgm:presLayoutVars>
          <dgm:chPref val="3"/>
        </dgm:presLayoutVars>
      </dgm:prSet>
      <dgm:spPr/>
      <dgm:t>
        <a:bodyPr/>
        <a:lstStyle/>
        <a:p>
          <a:endParaRPr lang="en-US"/>
        </a:p>
      </dgm:t>
    </dgm:pt>
    <dgm:pt modelId="{03920ABC-D369-4767-AD4C-6855864D31CB}" type="pres">
      <dgm:prSet presAssocID="{6F8D6213-D51A-44AC-B5BE-3D175FB4E25D}" presName="rootConnector1" presStyleLbl="node1" presStyleIdx="0" presStyleCnt="0"/>
      <dgm:spPr/>
      <dgm:t>
        <a:bodyPr/>
        <a:lstStyle/>
        <a:p>
          <a:endParaRPr lang="en-US"/>
        </a:p>
      </dgm:t>
    </dgm:pt>
    <dgm:pt modelId="{198E7703-496F-454B-AA55-7C3CCD8CB370}" type="pres">
      <dgm:prSet presAssocID="{6F8D6213-D51A-44AC-B5BE-3D175FB4E25D}" presName="hierChild2" presStyleCnt="0"/>
      <dgm:spPr/>
    </dgm:pt>
    <dgm:pt modelId="{788DDFE0-7C51-479C-A661-B76C0A63ED59}" type="pres">
      <dgm:prSet presAssocID="{70253C34-A6B2-4A85-9E7A-30BD1536E7DA}" presName="Name37" presStyleLbl="parChTrans1D2" presStyleIdx="0" presStyleCnt="8" custSzX="6454134" custSzY="521250"/>
      <dgm:spPr/>
      <dgm:t>
        <a:bodyPr/>
        <a:lstStyle/>
        <a:p>
          <a:endParaRPr lang="en-US"/>
        </a:p>
      </dgm:t>
    </dgm:pt>
    <dgm:pt modelId="{B11DE373-D38B-47EF-8E6B-07B00A7D4C7E}" type="pres">
      <dgm:prSet presAssocID="{CE867E7D-5067-4A5A-9D7D-7DBF07ADE36F}" presName="hierRoot2" presStyleCnt="0">
        <dgm:presLayoutVars>
          <dgm:hierBranch val="init"/>
        </dgm:presLayoutVars>
      </dgm:prSet>
      <dgm:spPr/>
    </dgm:pt>
    <dgm:pt modelId="{196809CF-232C-4103-828F-FA4B1F55EE98}" type="pres">
      <dgm:prSet presAssocID="{CE867E7D-5067-4A5A-9D7D-7DBF07ADE36F}" presName="rootComposite" presStyleCnt="0"/>
      <dgm:spPr/>
    </dgm:pt>
    <dgm:pt modelId="{FFD690F9-C25F-4200-809E-8FB9C5839A6C}" type="pres">
      <dgm:prSet presAssocID="{CE867E7D-5067-4A5A-9D7D-7DBF07ADE36F}" presName="rootText" presStyleLbl="node2" presStyleIdx="0" presStyleCnt="8" custScaleX="155893" custScaleY="253904">
        <dgm:presLayoutVars>
          <dgm:chPref val="3"/>
        </dgm:presLayoutVars>
      </dgm:prSet>
      <dgm:spPr/>
      <dgm:t>
        <a:bodyPr/>
        <a:lstStyle/>
        <a:p>
          <a:endParaRPr lang="en-US"/>
        </a:p>
      </dgm:t>
    </dgm:pt>
    <dgm:pt modelId="{8C265F26-A07A-443E-96E9-AC43F01DC43C}" type="pres">
      <dgm:prSet presAssocID="{CE867E7D-5067-4A5A-9D7D-7DBF07ADE36F}" presName="rootConnector" presStyleLbl="node2" presStyleIdx="0" presStyleCnt="8"/>
      <dgm:spPr/>
      <dgm:t>
        <a:bodyPr/>
        <a:lstStyle/>
        <a:p>
          <a:endParaRPr lang="en-US"/>
        </a:p>
      </dgm:t>
    </dgm:pt>
    <dgm:pt modelId="{53E101EB-CC31-44C6-A474-8EB4DBE437F2}" type="pres">
      <dgm:prSet presAssocID="{CE867E7D-5067-4A5A-9D7D-7DBF07ADE36F}" presName="hierChild4" presStyleCnt="0"/>
      <dgm:spPr/>
    </dgm:pt>
    <dgm:pt modelId="{ABDC592C-79B1-409B-83C2-D33BFC37D08C}" type="pres">
      <dgm:prSet presAssocID="{CE867E7D-5067-4A5A-9D7D-7DBF07ADE36F}" presName="hierChild5" presStyleCnt="0"/>
      <dgm:spPr/>
    </dgm:pt>
    <dgm:pt modelId="{A2A6799D-E264-4267-BA0F-12F3A981CCF5}" type="pres">
      <dgm:prSet presAssocID="{35590E02-7324-417F-81D0-817F328ED980}" presName="Name37" presStyleLbl="parChTrans1D2" presStyleIdx="1" presStyleCnt="8" custSzX="4610096" custSzY="521250"/>
      <dgm:spPr/>
      <dgm:t>
        <a:bodyPr/>
        <a:lstStyle/>
        <a:p>
          <a:endParaRPr lang="en-US"/>
        </a:p>
      </dgm:t>
    </dgm:pt>
    <dgm:pt modelId="{C974F1F2-2B37-445A-B667-B5CEE6753E90}" type="pres">
      <dgm:prSet presAssocID="{9D8E8612-45CD-4945-920B-98936B50B901}" presName="hierRoot2" presStyleCnt="0">
        <dgm:presLayoutVars>
          <dgm:hierBranch val="init"/>
        </dgm:presLayoutVars>
      </dgm:prSet>
      <dgm:spPr/>
    </dgm:pt>
    <dgm:pt modelId="{CD8AC526-F36A-48F0-A9E7-D09027E5D075}" type="pres">
      <dgm:prSet presAssocID="{9D8E8612-45CD-4945-920B-98936B50B901}" presName="rootComposite" presStyleCnt="0"/>
      <dgm:spPr/>
    </dgm:pt>
    <dgm:pt modelId="{4942E536-83B4-43E5-9C37-823C5AB281F9}" type="pres">
      <dgm:prSet presAssocID="{9D8E8612-45CD-4945-920B-98936B50B901}" presName="rootText" presStyleLbl="node2" presStyleIdx="1" presStyleCnt="8" custScaleX="155893" custScaleY="253904">
        <dgm:presLayoutVars>
          <dgm:chPref val="3"/>
        </dgm:presLayoutVars>
      </dgm:prSet>
      <dgm:spPr/>
      <dgm:t>
        <a:bodyPr/>
        <a:lstStyle/>
        <a:p>
          <a:endParaRPr lang="en-US"/>
        </a:p>
      </dgm:t>
    </dgm:pt>
    <dgm:pt modelId="{8A40A703-DE52-45CD-9D37-76179D6B92ED}" type="pres">
      <dgm:prSet presAssocID="{9D8E8612-45CD-4945-920B-98936B50B901}" presName="rootConnector" presStyleLbl="node2" presStyleIdx="1" presStyleCnt="8"/>
      <dgm:spPr/>
      <dgm:t>
        <a:bodyPr/>
        <a:lstStyle/>
        <a:p>
          <a:endParaRPr lang="en-US"/>
        </a:p>
      </dgm:t>
    </dgm:pt>
    <dgm:pt modelId="{E95DC906-D83A-42F6-AC20-BEE89CA779BE}" type="pres">
      <dgm:prSet presAssocID="{9D8E8612-45CD-4945-920B-98936B50B901}" presName="hierChild4" presStyleCnt="0"/>
      <dgm:spPr/>
    </dgm:pt>
    <dgm:pt modelId="{9B1701E3-19A8-4838-BD17-104193B1DDA7}" type="pres">
      <dgm:prSet presAssocID="{9D8E8612-45CD-4945-920B-98936B50B901}" presName="hierChild5" presStyleCnt="0"/>
      <dgm:spPr/>
    </dgm:pt>
    <dgm:pt modelId="{8DD7D15F-35F8-43CE-8897-9FB62EAA36F0}" type="pres">
      <dgm:prSet presAssocID="{231A7B4F-8639-43FF-96D2-B65FFC6E10C1}" presName="Name37" presStyleLbl="parChTrans1D2" presStyleIdx="2" presStyleCnt="8" custSzX="2766057" custSzY="521250"/>
      <dgm:spPr/>
      <dgm:t>
        <a:bodyPr/>
        <a:lstStyle/>
        <a:p>
          <a:endParaRPr lang="en-US"/>
        </a:p>
      </dgm:t>
    </dgm:pt>
    <dgm:pt modelId="{FB2D53A7-7371-4442-99E8-D3883CFAD891}" type="pres">
      <dgm:prSet presAssocID="{B006E1DD-B605-4E84-B161-32C47F3C4866}" presName="hierRoot2" presStyleCnt="0">
        <dgm:presLayoutVars>
          <dgm:hierBranch val="init"/>
        </dgm:presLayoutVars>
      </dgm:prSet>
      <dgm:spPr/>
    </dgm:pt>
    <dgm:pt modelId="{7DE186F3-5086-4C47-A527-0DC801BFB12F}" type="pres">
      <dgm:prSet presAssocID="{B006E1DD-B605-4E84-B161-32C47F3C4866}" presName="rootComposite" presStyleCnt="0"/>
      <dgm:spPr/>
    </dgm:pt>
    <dgm:pt modelId="{8E4C244A-E4BA-4F89-95DA-5767A4B1D424}" type="pres">
      <dgm:prSet presAssocID="{B006E1DD-B605-4E84-B161-32C47F3C4866}" presName="rootText" presStyleLbl="node2" presStyleIdx="2" presStyleCnt="8" custScaleX="182718" custScaleY="253904">
        <dgm:presLayoutVars>
          <dgm:chPref val="3"/>
        </dgm:presLayoutVars>
      </dgm:prSet>
      <dgm:spPr/>
      <dgm:t>
        <a:bodyPr/>
        <a:lstStyle/>
        <a:p>
          <a:endParaRPr lang="en-US"/>
        </a:p>
      </dgm:t>
    </dgm:pt>
    <dgm:pt modelId="{4CA759FB-6637-4CB0-BCD6-3A43E9851CDD}" type="pres">
      <dgm:prSet presAssocID="{B006E1DD-B605-4E84-B161-32C47F3C4866}" presName="rootConnector" presStyleLbl="node2" presStyleIdx="2" presStyleCnt="8"/>
      <dgm:spPr/>
      <dgm:t>
        <a:bodyPr/>
        <a:lstStyle/>
        <a:p>
          <a:endParaRPr lang="en-US"/>
        </a:p>
      </dgm:t>
    </dgm:pt>
    <dgm:pt modelId="{C1EADEA7-DF03-49BE-BB7F-38DA98665C95}" type="pres">
      <dgm:prSet presAssocID="{B006E1DD-B605-4E84-B161-32C47F3C4866}" presName="hierChild4" presStyleCnt="0"/>
      <dgm:spPr/>
    </dgm:pt>
    <dgm:pt modelId="{73729985-25EF-49EB-BF19-99B2BD2F73F2}" type="pres">
      <dgm:prSet presAssocID="{B006E1DD-B605-4E84-B161-32C47F3C4866}" presName="hierChild5" presStyleCnt="0"/>
      <dgm:spPr/>
    </dgm:pt>
    <dgm:pt modelId="{4A0D1CF5-0FFC-4F53-99BE-B36D011876C7}" type="pres">
      <dgm:prSet presAssocID="{F62E8930-5D1B-43DC-B225-2BAE949C3AC1}" presName="Name37" presStyleLbl="parChTrans1D2" presStyleIdx="3" presStyleCnt="8"/>
      <dgm:spPr/>
      <dgm:t>
        <a:bodyPr/>
        <a:lstStyle/>
        <a:p>
          <a:endParaRPr lang="en-US"/>
        </a:p>
      </dgm:t>
    </dgm:pt>
    <dgm:pt modelId="{90AF2C28-68FE-4EC7-9A96-76FB1E3C156D}" type="pres">
      <dgm:prSet presAssocID="{0E852C3A-8FC3-46F2-B103-01D056EB8B74}" presName="hierRoot2" presStyleCnt="0">
        <dgm:presLayoutVars>
          <dgm:hierBranch val="init"/>
        </dgm:presLayoutVars>
      </dgm:prSet>
      <dgm:spPr/>
    </dgm:pt>
    <dgm:pt modelId="{DFC1D47E-5890-4278-9A03-863410A25B23}" type="pres">
      <dgm:prSet presAssocID="{0E852C3A-8FC3-46F2-B103-01D056EB8B74}" presName="rootComposite" presStyleCnt="0"/>
      <dgm:spPr/>
    </dgm:pt>
    <dgm:pt modelId="{BC29C53D-27D9-4DC2-8D1B-D870AC412379}" type="pres">
      <dgm:prSet presAssocID="{0E852C3A-8FC3-46F2-B103-01D056EB8B74}" presName="rootText" presStyleLbl="node2" presStyleIdx="3" presStyleCnt="8" custScaleX="203601" custScaleY="253904">
        <dgm:presLayoutVars>
          <dgm:chPref val="3"/>
        </dgm:presLayoutVars>
      </dgm:prSet>
      <dgm:spPr/>
      <dgm:t>
        <a:bodyPr/>
        <a:lstStyle/>
        <a:p>
          <a:endParaRPr lang="en-US"/>
        </a:p>
      </dgm:t>
    </dgm:pt>
    <dgm:pt modelId="{FB23E7B1-5F01-4938-B90E-B6A979CCC9F3}" type="pres">
      <dgm:prSet presAssocID="{0E852C3A-8FC3-46F2-B103-01D056EB8B74}" presName="rootConnector" presStyleLbl="node2" presStyleIdx="3" presStyleCnt="8"/>
      <dgm:spPr/>
      <dgm:t>
        <a:bodyPr/>
        <a:lstStyle/>
        <a:p>
          <a:endParaRPr lang="en-US"/>
        </a:p>
      </dgm:t>
    </dgm:pt>
    <dgm:pt modelId="{7CB14A97-A72C-4439-ADF2-6E85960CACCD}" type="pres">
      <dgm:prSet presAssocID="{0E852C3A-8FC3-46F2-B103-01D056EB8B74}" presName="hierChild4" presStyleCnt="0"/>
      <dgm:spPr/>
    </dgm:pt>
    <dgm:pt modelId="{665AB013-B025-47AA-843C-1ECF9BBC9B20}" type="pres">
      <dgm:prSet presAssocID="{0E852C3A-8FC3-46F2-B103-01D056EB8B74}" presName="hierChild5" presStyleCnt="0"/>
      <dgm:spPr/>
    </dgm:pt>
    <dgm:pt modelId="{95617B7F-DA2C-40E6-8A06-C6A0A244B6C8}" type="pres">
      <dgm:prSet presAssocID="{5CB14AA8-2849-4156-9DE7-71DF172F5C22}" presName="Name37" presStyleLbl="parChTrans1D2" presStyleIdx="4" presStyleCnt="8" custSzX="922019" custSzY="521250"/>
      <dgm:spPr/>
      <dgm:t>
        <a:bodyPr/>
        <a:lstStyle/>
        <a:p>
          <a:endParaRPr lang="en-US"/>
        </a:p>
      </dgm:t>
    </dgm:pt>
    <dgm:pt modelId="{D72F8D6D-F18B-4856-B075-731AA3F55765}" type="pres">
      <dgm:prSet presAssocID="{E61C00A2-E849-4DE8-B353-68A93F634DF4}" presName="hierRoot2" presStyleCnt="0">
        <dgm:presLayoutVars>
          <dgm:hierBranch val="init"/>
        </dgm:presLayoutVars>
      </dgm:prSet>
      <dgm:spPr/>
    </dgm:pt>
    <dgm:pt modelId="{D34FC4FF-85CC-4EB4-831C-5058D6A59BAC}" type="pres">
      <dgm:prSet presAssocID="{E61C00A2-E849-4DE8-B353-68A93F634DF4}" presName="rootComposite" presStyleCnt="0"/>
      <dgm:spPr/>
    </dgm:pt>
    <dgm:pt modelId="{4C2C3F84-0F0C-4E55-9940-07DF4B8AA4B0}" type="pres">
      <dgm:prSet presAssocID="{E61C00A2-E849-4DE8-B353-68A93F634DF4}" presName="rootText" presStyleLbl="node2" presStyleIdx="4" presStyleCnt="8" custScaleX="155893" custScaleY="253904">
        <dgm:presLayoutVars>
          <dgm:chPref val="3"/>
        </dgm:presLayoutVars>
      </dgm:prSet>
      <dgm:spPr/>
      <dgm:t>
        <a:bodyPr/>
        <a:lstStyle/>
        <a:p>
          <a:endParaRPr lang="en-US"/>
        </a:p>
      </dgm:t>
    </dgm:pt>
    <dgm:pt modelId="{636710FE-5854-4811-AFB3-33CBE58081F1}" type="pres">
      <dgm:prSet presAssocID="{E61C00A2-E849-4DE8-B353-68A93F634DF4}" presName="rootConnector" presStyleLbl="node2" presStyleIdx="4" presStyleCnt="8"/>
      <dgm:spPr/>
      <dgm:t>
        <a:bodyPr/>
        <a:lstStyle/>
        <a:p>
          <a:endParaRPr lang="en-US"/>
        </a:p>
      </dgm:t>
    </dgm:pt>
    <dgm:pt modelId="{614C6D92-B955-41AE-B692-371140CCB275}" type="pres">
      <dgm:prSet presAssocID="{E61C00A2-E849-4DE8-B353-68A93F634DF4}" presName="hierChild4" presStyleCnt="0"/>
      <dgm:spPr/>
    </dgm:pt>
    <dgm:pt modelId="{8E28C8E1-2CFC-4184-B11F-5783922D47C2}" type="pres">
      <dgm:prSet presAssocID="{E61C00A2-E849-4DE8-B353-68A93F634DF4}" presName="hierChild5" presStyleCnt="0"/>
      <dgm:spPr/>
    </dgm:pt>
    <dgm:pt modelId="{01C9BCDB-3161-4EDB-9531-2DE60B3FA669}" type="pres">
      <dgm:prSet presAssocID="{A6FA25F7-3820-489C-BD14-D0BD17A70421}" presName="Name37" presStyleLbl="parChTrans1D2" presStyleIdx="5" presStyleCnt="8" custSzX="2766057" custSzY="521250"/>
      <dgm:spPr/>
      <dgm:t>
        <a:bodyPr/>
        <a:lstStyle/>
        <a:p>
          <a:endParaRPr lang="en-US"/>
        </a:p>
      </dgm:t>
    </dgm:pt>
    <dgm:pt modelId="{BCEBB205-C921-4D6A-ACD1-E6796FBA250D}" type="pres">
      <dgm:prSet presAssocID="{848CBA78-8E1D-4AD1-B682-E337B88054A3}" presName="hierRoot2" presStyleCnt="0">
        <dgm:presLayoutVars>
          <dgm:hierBranch val="init"/>
        </dgm:presLayoutVars>
      </dgm:prSet>
      <dgm:spPr/>
    </dgm:pt>
    <dgm:pt modelId="{3B8F1A07-118B-45D6-AB60-A3607CD8AC42}" type="pres">
      <dgm:prSet presAssocID="{848CBA78-8E1D-4AD1-B682-E337B88054A3}" presName="rootComposite" presStyleCnt="0"/>
      <dgm:spPr/>
    </dgm:pt>
    <dgm:pt modelId="{AC2C7CC3-F4C4-47A3-9C10-BD39AA5F8C57}" type="pres">
      <dgm:prSet presAssocID="{848CBA78-8E1D-4AD1-B682-E337B88054A3}" presName="rootText" presStyleLbl="node2" presStyleIdx="5" presStyleCnt="8" custScaleX="155893" custScaleY="253904">
        <dgm:presLayoutVars>
          <dgm:chPref val="3"/>
        </dgm:presLayoutVars>
      </dgm:prSet>
      <dgm:spPr/>
      <dgm:t>
        <a:bodyPr/>
        <a:lstStyle/>
        <a:p>
          <a:endParaRPr lang="en-US"/>
        </a:p>
      </dgm:t>
    </dgm:pt>
    <dgm:pt modelId="{3A27EE1B-5EBE-4E60-94EE-EC392D0C0852}" type="pres">
      <dgm:prSet presAssocID="{848CBA78-8E1D-4AD1-B682-E337B88054A3}" presName="rootConnector" presStyleLbl="node2" presStyleIdx="5" presStyleCnt="8"/>
      <dgm:spPr/>
      <dgm:t>
        <a:bodyPr/>
        <a:lstStyle/>
        <a:p>
          <a:endParaRPr lang="en-US"/>
        </a:p>
      </dgm:t>
    </dgm:pt>
    <dgm:pt modelId="{80813FB0-E7FC-4351-A1A6-9A7489766CED}" type="pres">
      <dgm:prSet presAssocID="{848CBA78-8E1D-4AD1-B682-E337B88054A3}" presName="hierChild4" presStyleCnt="0"/>
      <dgm:spPr/>
    </dgm:pt>
    <dgm:pt modelId="{75F44AD2-2656-4FA1-AE18-749D897B1933}" type="pres">
      <dgm:prSet presAssocID="{848CBA78-8E1D-4AD1-B682-E337B88054A3}" presName="hierChild5" presStyleCnt="0"/>
      <dgm:spPr/>
    </dgm:pt>
    <dgm:pt modelId="{C3C8ACDA-185C-436B-9EE1-9567C38ACF30}" type="pres">
      <dgm:prSet presAssocID="{C0A1213F-760A-4802-8A54-224DB442EA97}" presName="Name37" presStyleLbl="parChTrans1D2" presStyleIdx="6" presStyleCnt="8"/>
      <dgm:spPr/>
      <dgm:t>
        <a:bodyPr/>
        <a:lstStyle/>
        <a:p>
          <a:endParaRPr lang="en-US"/>
        </a:p>
      </dgm:t>
    </dgm:pt>
    <dgm:pt modelId="{3DFA0552-5B11-416E-AE2B-6142D66A138D}" type="pres">
      <dgm:prSet presAssocID="{2CD0D18B-085B-44BE-9712-C9F83212B593}" presName="hierRoot2" presStyleCnt="0">
        <dgm:presLayoutVars>
          <dgm:hierBranch val="init"/>
        </dgm:presLayoutVars>
      </dgm:prSet>
      <dgm:spPr/>
    </dgm:pt>
    <dgm:pt modelId="{7632181D-A2FB-4854-9784-722AA9BD970A}" type="pres">
      <dgm:prSet presAssocID="{2CD0D18B-085B-44BE-9712-C9F83212B593}" presName="rootComposite" presStyleCnt="0"/>
      <dgm:spPr/>
    </dgm:pt>
    <dgm:pt modelId="{D78801F0-7484-4391-B51D-427B9622FDAA}" type="pres">
      <dgm:prSet presAssocID="{2CD0D18B-085B-44BE-9712-C9F83212B593}" presName="rootText" presStyleLbl="node2" presStyleIdx="6" presStyleCnt="8" custScaleX="161332" custScaleY="253903">
        <dgm:presLayoutVars>
          <dgm:chPref val="3"/>
        </dgm:presLayoutVars>
      </dgm:prSet>
      <dgm:spPr/>
      <dgm:t>
        <a:bodyPr/>
        <a:lstStyle/>
        <a:p>
          <a:endParaRPr lang="en-US"/>
        </a:p>
      </dgm:t>
    </dgm:pt>
    <dgm:pt modelId="{4DEBF3AD-3E8F-481E-8C0C-4AABF8BDB7DD}" type="pres">
      <dgm:prSet presAssocID="{2CD0D18B-085B-44BE-9712-C9F83212B593}" presName="rootConnector" presStyleLbl="node2" presStyleIdx="6" presStyleCnt="8"/>
      <dgm:spPr/>
      <dgm:t>
        <a:bodyPr/>
        <a:lstStyle/>
        <a:p>
          <a:endParaRPr lang="en-US"/>
        </a:p>
      </dgm:t>
    </dgm:pt>
    <dgm:pt modelId="{73381955-48AB-4D43-A00B-820F4B5C6807}" type="pres">
      <dgm:prSet presAssocID="{2CD0D18B-085B-44BE-9712-C9F83212B593}" presName="hierChild4" presStyleCnt="0"/>
      <dgm:spPr/>
    </dgm:pt>
    <dgm:pt modelId="{6A6A072D-798A-452A-BB4E-D1AD0432809D}" type="pres">
      <dgm:prSet presAssocID="{2CD0D18B-085B-44BE-9712-C9F83212B593}" presName="hierChild5" presStyleCnt="0"/>
      <dgm:spPr/>
    </dgm:pt>
    <dgm:pt modelId="{BA5B14AC-CF26-4755-B5A1-EF0A3D6CFC21}" type="pres">
      <dgm:prSet presAssocID="{19754D20-D7CA-4ADF-97B6-AF850DD365B1}" presName="Name37" presStyleLbl="parChTrans1D2" presStyleIdx="7" presStyleCnt="8" custSzX="6454134" custSzY="521250"/>
      <dgm:spPr/>
      <dgm:t>
        <a:bodyPr/>
        <a:lstStyle/>
        <a:p>
          <a:endParaRPr lang="en-US"/>
        </a:p>
      </dgm:t>
    </dgm:pt>
    <dgm:pt modelId="{57FFA1D2-B58B-4550-863F-FA7379C53016}" type="pres">
      <dgm:prSet presAssocID="{5533B9F9-290C-4B05-B3DC-FDAD4C0F3172}" presName="hierRoot2" presStyleCnt="0">
        <dgm:presLayoutVars>
          <dgm:hierBranch val="init"/>
        </dgm:presLayoutVars>
      </dgm:prSet>
      <dgm:spPr/>
    </dgm:pt>
    <dgm:pt modelId="{3C206180-6E58-458D-B7A4-A4311F3FB0A9}" type="pres">
      <dgm:prSet presAssocID="{5533B9F9-290C-4B05-B3DC-FDAD4C0F3172}" presName="rootComposite" presStyleCnt="0"/>
      <dgm:spPr/>
    </dgm:pt>
    <dgm:pt modelId="{B80E90C4-C57C-4EB5-ACEB-52A39B8824D7}" type="pres">
      <dgm:prSet presAssocID="{5533B9F9-290C-4B05-B3DC-FDAD4C0F3172}" presName="rootText" presStyleLbl="node2" presStyleIdx="7" presStyleCnt="8" custScaleX="155893" custScaleY="253904">
        <dgm:presLayoutVars>
          <dgm:chPref val="3"/>
        </dgm:presLayoutVars>
      </dgm:prSet>
      <dgm:spPr/>
      <dgm:t>
        <a:bodyPr/>
        <a:lstStyle/>
        <a:p>
          <a:endParaRPr lang="en-US"/>
        </a:p>
      </dgm:t>
    </dgm:pt>
    <dgm:pt modelId="{101D0084-ED9E-49A5-A29E-F8CA17CAB957}" type="pres">
      <dgm:prSet presAssocID="{5533B9F9-290C-4B05-B3DC-FDAD4C0F3172}" presName="rootConnector" presStyleLbl="node2" presStyleIdx="7" presStyleCnt="8"/>
      <dgm:spPr/>
      <dgm:t>
        <a:bodyPr/>
        <a:lstStyle/>
        <a:p>
          <a:endParaRPr lang="en-US"/>
        </a:p>
      </dgm:t>
    </dgm:pt>
    <dgm:pt modelId="{F3DEF795-AA27-4CA3-B597-EF2CDEE7B20E}" type="pres">
      <dgm:prSet presAssocID="{5533B9F9-290C-4B05-B3DC-FDAD4C0F3172}" presName="hierChild4" presStyleCnt="0"/>
      <dgm:spPr/>
    </dgm:pt>
    <dgm:pt modelId="{221EECCB-625E-49B5-96DB-E42608DA3E91}" type="pres">
      <dgm:prSet presAssocID="{5533B9F9-290C-4B05-B3DC-FDAD4C0F3172}" presName="hierChild5" presStyleCnt="0"/>
      <dgm:spPr/>
    </dgm:pt>
    <dgm:pt modelId="{8445669B-2C2D-4372-A6FF-322621AA5676}" type="pres">
      <dgm:prSet presAssocID="{6F8D6213-D51A-44AC-B5BE-3D175FB4E25D}" presName="hierChild3" presStyleCnt="0"/>
      <dgm:spPr/>
    </dgm:pt>
  </dgm:ptLst>
  <dgm:cxnLst>
    <dgm:cxn modelId="{57E236EB-F7D0-45B4-831E-399C526670F7}" srcId="{6F8D6213-D51A-44AC-B5BE-3D175FB4E25D}" destId="{0E852C3A-8FC3-46F2-B103-01D056EB8B74}" srcOrd="3" destOrd="0" parTransId="{F62E8930-5D1B-43DC-B225-2BAE949C3AC1}" sibTransId="{AB9BEAAC-E241-4AC2-9BD8-3324A00CA4A4}"/>
    <dgm:cxn modelId="{F86FC7D2-9D1B-45B9-9962-69C88519684D}" type="presOf" srcId="{5533B9F9-290C-4B05-B3DC-FDAD4C0F3172}" destId="{B80E90C4-C57C-4EB5-ACEB-52A39B8824D7}" srcOrd="0" destOrd="0" presId="urn:microsoft.com/office/officeart/2005/8/layout/orgChart1"/>
    <dgm:cxn modelId="{2FD716A7-8835-463C-B0F0-0AAF6ACE9A30}" type="presOf" srcId="{231A7B4F-8639-43FF-96D2-B65FFC6E10C1}" destId="{8DD7D15F-35F8-43CE-8897-9FB62EAA36F0}" srcOrd="0" destOrd="0" presId="urn:microsoft.com/office/officeart/2005/8/layout/orgChart1"/>
    <dgm:cxn modelId="{0C908922-BC0D-486B-84BF-C392718D3DCA}" srcId="{6F8D6213-D51A-44AC-B5BE-3D175FB4E25D}" destId="{E61C00A2-E849-4DE8-B353-68A93F634DF4}" srcOrd="4" destOrd="0" parTransId="{5CB14AA8-2849-4156-9DE7-71DF172F5C22}" sibTransId="{5F8CF1F4-FFE2-4FEA-9434-A3AF0507240E}"/>
    <dgm:cxn modelId="{80D83118-235A-4DC9-9CD4-683AE33EC397}" srcId="{F652725C-0AD4-42FF-9B73-5AB00C1D715F}" destId="{6F8D6213-D51A-44AC-B5BE-3D175FB4E25D}" srcOrd="0" destOrd="0" parTransId="{08A59CC7-A400-4025-BCDA-F4D0CD0D8385}" sibTransId="{ED71678B-1297-4DE3-9E50-F581BB74F6C4}"/>
    <dgm:cxn modelId="{C7AB8851-D022-4CF0-A8BD-E16708EE8BA5}" type="presOf" srcId="{E61C00A2-E849-4DE8-B353-68A93F634DF4}" destId="{636710FE-5854-4811-AFB3-33CBE58081F1}" srcOrd="1" destOrd="0" presId="urn:microsoft.com/office/officeart/2005/8/layout/orgChart1"/>
    <dgm:cxn modelId="{C795C09E-BCD7-4160-A5DE-746EE47510F5}" type="presOf" srcId="{848CBA78-8E1D-4AD1-B682-E337B88054A3}" destId="{3A27EE1B-5EBE-4E60-94EE-EC392D0C0852}" srcOrd="1" destOrd="0" presId="urn:microsoft.com/office/officeart/2005/8/layout/orgChart1"/>
    <dgm:cxn modelId="{D3E4E0B1-BC4B-4D09-ABDB-EB0BC3601D7E}" type="presOf" srcId="{5CB14AA8-2849-4156-9DE7-71DF172F5C22}" destId="{95617B7F-DA2C-40E6-8A06-C6A0A244B6C8}" srcOrd="0" destOrd="0" presId="urn:microsoft.com/office/officeart/2005/8/layout/orgChart1"/>
    <dgm:cxn modelId="{1D92FE40-B4B4-4499-8BC9-53C3309FBA16}" type="presOf" srcId="{6F8D6213-D51A-44AC-B5BE-3D175FB4E25D}" destId="{03920ABC-D369-4767-AD4C-6855864D31CB}" srcOrd="1" destOrd="0" presId="urn:microsoft.com/office/officeart/2005/8/layout/orgChart1"/>
    <dgm:cxn modelId="{FC1C8053-E7C7-4D1D-8DE5-683D9C75657D}" type="presOf" srcId="{9D8E8612-45CD-4945-920B-98936B50B901}" destId="{8A40A703-DE52-45CD-9D37-76179D6B92ED}" srcOrd="1" destOrd="0" presId="urn:microsoft.com/office/officeart/2005/8/layout/orgChart1"/>
    <dgm:cxn modelId="{DF2D93D6-FA41-4C0D-8861-77F254288CBF}" srcId="{6F8D6213-D51A-44AC-B5BE-3D175FB4E25D}" destId="{9D8E8612-45CD-4945-920B-98936B50B901}" srcOrd="1" destOrd="0" parTransId="{35590E02-7324-417F-81D0-817F328ED980}" sibTransId="{FC8D3682-BC78-40AD-9E9D-EBF81225EFB4}"/>
    <dgm:cxn modelId="{7BFF8A44-AB58-4B57-BBF9-AD4C78108D2B}" type="presOf" srcId="{F62E8930-5D1B-43DC-B225-2BAE949C3AC1}" destId="{4A0D1CF5-0FFC-4F53-99BE-B36D011876C7}" srcOrd="0" destOrd="0" presId="urn:microsoft.com/office/officeart/2005/8/layout/orgChart1"/>
    <dgm:cxn modelId="{727755F0-D02C-4D27-976B-FFCB52E30EB7}" type="presOf" srcId="{6F8D6213-D51A-44AC-B5BE-3D175FB4E25D}" destId="{1FADE3FB-6D7F-49FB-8DBB-3F1BB3344295}" srcOrd="0" destOrd="0" presId="urn:microsoft.com/office/officeart/2005/8/layout/orgChart1"/>
    <dgm:cxn modelId="{46C6A3FA-6D96-4E24-8892-F388B8E88AD6}" type="presOf" srcId="{9D8E8612-45CD-4945-920B-98936B50B901}" destId="{4942E536-83B4-43E5-9C37-823C5AB281F9}" srcOrd="0" destOrd="0" presId="urn:microsoft.com/office/officeart/2005/8/layout/orgChart1"/>
    <dgm:cxn modelId="{57D2CBC5-086F-440B-BA61-B92DFB22D79B}" type="presOf" srcId="{B006E1DD-B605-4E84-B161-32C47F3C4866}" destId="{4CA759FB-6637-4CB0-BCD6-3A43E9851CDD}" srcOrd="1" destOrd="0" presId="urn:microsoft.com/office/officeart/2005/8/layout/orgChart1"/>
    <dgm:cxn modelId="{E20E70B6-CAF4-4C95-BD46-31AD9C2AA7BD}" type="presOf" srcId="{E61C00A2-E849-4DE8-B353-68A93F634DF4}" destId="{4C2C3F84-0F0C-4E55-9940-07DF4B8AA4B0}" srcOrd="0" destOrd="0" presId="urn:microsoft.com/office/officeart/2005/8/layout/orgChart1"/>
    <dgm:cxn modelId="{67894E5D-2AAC-4915-8E30-BDFF9EF9EB6A}" srcId="{6F8D6213-D51A-44AC-B5BE-3D175FB4E25D}" destId="{848CBA78-8E1D-4AD1-B682-E337B88054A3}" srcOrd="5" destOrd="0" parTransId="{A6FA25F7-3820-489C-BD14-D0BD17A70421}" sibTransId="{84086B2A-0353-4AA8-9A06-CFCDE432D4E3}"/>
    <dgm:cxn modelId="{98C38A08-304E-48F9-974D-00BA823AF66D}" type="presOf" srcId="{A6FA25F7-3820-489C-BD14-D0BD17A70421}" destId="{01C9BCDB-3161-4EDB-9531-2DE60B3FA669}" srcOrd="0" destOrd="0" presId="urn:microsoft.com/office/officeart/2005/8/layout/orgChart1"/>
    <dgm:cxn modelId="{ABC2FCD9-3BE4-49B9-BA5C-D15A9CF070D2}" type="presOf" srcId="{B006E1DD-B605-4E84-B161-32C47F3C4866}" destId="{8E4C244A-E4BA-4F89-95DA-5767A4B1D424}" srcOrd="0" destOrd="0" presId="urn:microsoft.com/office/officeart/2005/8/layout/orgChart1"/>
    <dgm:cxn modelId="{CE7904A4-6E61-4284-B376-368BBADBE4CA}" type="presOf" srcId="{5533B9F9-290C-4B05-B3DC-FDAD4C0F3172}" destId="{101D0084-ED9E-49A5-A29E-F8CA17CAB957}" srcOrd="1" destOrd="0" presId="urn:microsoft.com/office/officeart/2005/8/layout/orgChart1"/>
    <dgm:cxn modelId="{8B36D32A-83B4-494A-AF9C-D5DB9AFC5263}" srcId="{6F8D6213-D51A-44AC-B5BE-3D175FB4E25D}" destId="{2CD0D18B-085B-44BE-9712-C9F83212B593}" srcOrd="6" destOrd="0" parTransId="{C0A1213F-760A-4802-8A54-224DB442EA97}" sibTransId="{6DC1A6D3-DF68-4492-9177-4214AC88E6F6}"/>
    <dgm:cxn modelId="{EE2DE56B-6832-4042-A9E5-025336B7EA21}" type="presOf" srcId="{0E852C3A-8FC3-46F2-B103-01D056EB8B74}" destId="{BC29C53D-27D9-4DC2-8D1B-D870AC412379}" srcOrd="0" destOrd="0" presId="urn:microsoft.com/office/officeart/2005/8/layout/orgChart1"/>
    <dgm:cxn modelId="{E044E25C-8A35-4F0E-952A-AA00D16456C7}" type="presOf" srcId="{0E852C3A-8FC3-46F2-B103-01D056EB8B74}" destId="{FB23E7B1-5F01-4938-B90E-B6A979CCC9F3}" srcOrd="1" destOrd="0" presId="urn:microsoft.com/office/officeart/2005/8/layout/orgChart1"/>
    <dgm:cxn modelId="{32F7688C-7EBA-4ED8-8549-7F7FEA878AAA}" type="presOf" srcId="{2CD0D18B-085B-44BE-9712-C9F83212B593}" destId="{4DEBF3AD-3E8F-481E-8C0C-4AABF8BDB7DD}" srcOrd="1" destOrd="0" presId="urn:microsoft.com/office/officeart/2005/8/layout/orgChart1"/>
    <dgm:cxn modelId="{C4516579-5EFC-4E6F-8CF0-2DE07E4C9997}" srcId="{6F8D6213-D51A-44AC-B5BE-3D175FB4E25D}" destId="{CE867E7D-5067-4A5A-9D7D-7DBF07ADE36F}" srcOrd="0" destOrd="0" parTransId="{70253C34-A6B2-4A85-9E7A-30BD1536E7DA}" sibTransId="{AA27CF62-40C9-4229-855B-375A39887D98}"/>
    <dgm:cxn modelId="{5003FD08-4C4C-4AD9-89F0-82E2E52E6559}" type="presOf" srcId="{35590E02-7324-417F-81D0-817F328ED980}" destId="{A2A6799D-E264-4267-BA0F-12F3A981CCF5}" srcOrd="0" destOrd="0" presId="urn:microsoft.com/office/officeart/2005/8/layout/orgChart1"/>
    <dgm:cxn modelId="{C4D0184B-E28D-4424-B36D-9FC462F98E59}" type="presOf" srcId="{CE867E7D-5067-4A5A-9D7D-7DBF07ADE36F}" destId="{FFD690F9-C25F-4200-809E-8FB9C5839A6C}" srcOrd="0" destOrd="0" presId="urn:microsoft.com/office/officeart/2005/8/layout/orgChart1"/>
    <dgm:cxn modelId="{83E35082-718A-41EF-9DA2-DE70CB759BF2}" type="presOf" srcId="{F652725C-0AD4-42FF-9B73-5AB00C1D715F}" destId="{21278630-6F08-46A9-8EB4-AE5D0F127246}" srcOrd="0" destOrd="0" presId="urn:microsoft.com/office/officeart/2005/8/layout/orgChart1"/>
    <dgm:cxn modelId="{F38AB04F-25BE-4382-B81D-F8FB231A3C99}" type="presOf" srcId="{70253C34-A6B2-4A85-9E7A-30BD1536E7DA}" destId="{788DDFE0-7C51-479C-A661-B76C0A63ED59}" srcOrd="0" destOrd="0" presId="urn:microsoft.com/office/officeart/2005/8/layout/orgChart1"/>
    <dgm:cxn modelId="{0A157468-1821-4124-B106-9DDD596593C5}" type="presOf" srcId="{19754D20-D7CA-4ADF-97B6-AF850DD365B1}" destId="{BA5B14AC-CF26-4755-B5A1-EF0A3D6CFC21}" srcOrd="0" destOrd="0" presId="urn:microsoft.com/office/officeart/2005/8/layout/orgChart1"/>
    <dgm:cxn modelId="{898F4639-A026-4F70-AD3B-D29C20C63B26}" type="presOf" srcId="{C0A1213F-760A-4802-8A54-224DB442EA97}" destId="{C3C8ACDA-185C-436B-9EE1-9567C38ACF30}" srcOrd="0" destOrd="0" presId="urn:microsoft.com/office/officeart/2005/8/layout/orgChart1"/>
    <dgm:cxn modelId="{C30A0A5E-87B7-4465-9547-77669F61297E}" srcId="{6F8D6213-D51A-44AC-B5BE-3D175FB4E25D}" destId="{5533B9F9-290C-4B05-B3DC-FDAD4C0F3172}" srcOrd="7" destOrd="0" parTransId="{19754D20-D7CA-4ADF-97B6-AF850DD365B1}" sibTransId="{09E16F31-F2B6-4E3E-BE70-ED2422CA2BEB}"/>
    <dgm:cxn modelId="{FF8B88DE-0B1D-45A8-9740-6BF2CEE7C4F1}" srcId="{6F8D6213-D51A-44AC-B5BE-3D175FB4E25D}" destId="{B006E1DD-B605-4E84-B161-32C47F3C4866}" srcOrd="2" destOrd="0" parTransId="{231A7B4F-8639-43FF-96D2-B65FFC6E10C1}" sibTransId="{DCB6D0D0-CD88-418E-863C-307AA5C53E0C}"/>
    <dgm:cxn modelId="{768908B2-E6D4-46CB-8A03-B33EA306E2EF}" type="presOf" srcId="{848CBA78-8E1D-4AD1-B682-E337B88054A3}" destId="{AC2C7CC3-F4C4-47A3-9C10-BD39AA5F8C57}" srcOrd="0" destOrd="0" presId="urn:microsoft.com/office/officeart/2005/8/layout/orgChart1"/>
    <dgm:cxn modelId="{630DAD6A-B5F1-45EB-8425-875AEC13E979}" type="presOf" srcId="{CE867E7D-5067-4A5A-9D7D-7DBF07ADE36F}" destId="{8C265F26-A07A-443E-96E9-AC43F01DC43C}" srcOrd="1" destOrd="0" presId="urn:microsoft.com/office/officeart/2005/8/layout/orgChart1"/>
    <dgm:cxn modelId="{99D92B4C-3FA9-405D-953D-169C93AA3EAB}" type="presOf" srcId="{2CD0D18B-085B-44BE-9712-C9F83212B593}" destId="{D78801F0-7484-4391-B51D-427B9622FDAA}" srcOrd="0" destOrd="0" presId="urn:microsoft.com/office/officeart/2005/8/layout/orgChart1"/>
    <dgm:cxn modelId="{65557377-BCDC-43EF-99C1-8B0F8BB6734D}" type="presParOf" srcId="{21278630-6F08-46A9-8EB4-AE5D0F127246}" destId="{ABAC7BFE-366B-4BB4-8046-76C527B39F1C}" srcOrd="0" destOrd="0" presId="urn:microsoft.com/office/officeart/2005/8/layout/orgChart1"/>
    <dgm:cxn modelId="{CA5A3EFF-A43D-4A9C-8DE8-5CB54CD13E24}" type="presParOf" srcId="{ABAC7BFE-366B-4BB4-8046-76C527B39F1C}" destId="{001E39C7-30F5-4BAD-8035-460E5F3A3BE6}" srcOrd="0" destOrd="0" presId="urn:microsoft.com/office/officeart/2005/8/layout/orgChart1"/>
    <dgm:cxn modelId="{76F290E7-16BD-48BA-9D11-3B68E97A951B}" type="presParOf" srcId="{001E39C7-30F5-4BAD-8035-460E5F3A3BE6}" destId="{1FADE3FB-6D7F-49FB-8DBB-3F1BB3344295}" srcOrd="0" destOrd="0" presId="urn:microsoft.com/office/officeart/2005/8/layout/orgChart1"/>
    <dgm:cxn modelId="{324B2141-04A5-434F-9569-9249CEB7A692}" type="presParOf" srcId="{001E39C7-30F5-4BAD-8035-460E5F3A3BE6}" destId="{03920ABC-D369-4767-AD4C-6855864D31CB}" srcOrd="1" destOrd="0" presId="urn:microsoft.com/office/officeart/2005/8/layout/orgChart1"/>
    <dgm:cxn modelId="{6C8351A3-AB77-4635-A647-70E4DD82A460}" type="presParOf" srcId="{ABAC7BFE-366B-4BB4-8046-76C527B39F1C}" destId="{198E7703-496F-454B-AA55-7C3CCD8CB370}" srcOrd="1" destOrd="0" presId="urn:microsoft.com/office/officeart/2005/8/layout/orgChart1"/>
    <dgm:cxn modelId="{A2ECD494-C128-41F9-B32E-5D84C166F31E}" type="presParOf" srcId="{198E7703-496F-454B-AA55-7C3CCD8CB370}" destId="{788DDFE0-7C51-479C-A661-B76C0A63ED59}" srcOrd="0" destOrd="0" presId="urn:microsoft.com/office/officeart/2005/8/layout/orgChart1"/>
    <dgm:cxn modelId="{49FBC1E9-F381-4E5E-8EF0-A8C385A98401}" type="presParOf" srcId="{198E7703-496F-454B-AA55-7C3CCD8CB370}" destId="{B11DE373-D38B-47EF-8E6B-07B00A7D4C7E}" srcOrd="1" destOrd="0" presId="urn:microsoft.com/office/officeart/2005/8/layout/orgChart1"/>
    <dgm:cxn modelId="{58A4B581-E9E7-481C-A90D-FE487F63D36F}" type="presParOf" srcId="{B11DE373-D38B-47EF-8E6B-07B00A7D4C7E}" destId="{196809CF-232C-4103-828F-FA4B1F55EE98}" srcOrd="0" destOrd="0" presId="urn:microsoft.com/office/officeart/2005/8/layout/orgChart1"/>
    <dgm:cxn modelId="{5217F6DB-ABDE-45D8-A360-900209A06CA5}" type="presParOf" srcId="{196809CF-232C-4103-828F-FA4B1F55EE98}" destId="{FFD690F9-C25F-4200-809E-8FB9C5839A6C}" srcOrd="0" destOrd="0" presId="urn:microsoft.com/office/officeart/2005/8/layout/orgChart1"/>
    <dgm:cxn modelId="{DC629CEE-EEDA-49D0-A307-04EB7FE8613F}" type="presParOf" srcId="{196809CF-232C-4103-828F-FA4B1F55EE98}" destId="{8C265F26-A07A-443E-96E9-AC43F01DC43C}" srcOrd="1" destOrd="0" presId="urn:microsoft.com/office/officeart/2005/8/layout/orgChart1"/>
    <dgm:cxn modelId="{5133E2C1-FC20-455E-BD9C-D677121EEB21}" type="presParOf" srcId="{B11DE373-D38B-47EF-8E6B-07B00A7D4C7E}" destId="{53E101EB-CC31-44C6-A474-8EB4DBE437F2}" srcOrd="1" destOrd="0" presId="urn:microsoft.com/office/officeart/2005/8/layout/orgChart1"/>
    <dgm:cxn modelId="{FFC1243A-BFA3-49D9-845B-EF751C3E17B9}" type="presParOf" srcId="{B11DE373-D38B-47EF-8E6B-07B00A7D4C7E}" destId="{ABDC592C-79B1-409B-83C2-D33BFC37D08C}" srcOrd="2" destOrd="0" presId="urn:microsoft.com/office/officeart/2005/8/layout/orgChart1"/>
    <dgm:cxn modelId="{6C05014A-548B-4F8E-95BE-D69FBE383CAE}" type="presParOf" srcId="{198E7703-496F-454B-AA55-7C3CCD8CB370}" destId="{A2A6799D-E264-4267-BA0F-12F3A981CCF5}" srcOrd="2" destOrd="0" presId="urn:microsoft.com/office/officeart/2005/8/layout/orgChart1"/>
    <dgm:cxn modelId="{6E1FD01D-5476-4FC4-87F4-24C22B97D48A}" type="presParOf" srcId="{198E7703-496F-454B-AA55-7C3CCD8CB370}" destId="{C974F1F2-2B37-445A-B667-B5CEE6753E90}" srcOrd="3" destOrd="0" presId="urn:microsoft.com/office/officeart/2005/8/layout/orgChart1"/>
    <dgm:cxn modelId="{DF5A28EF-E73D-4643-AF81-721246A019A7}" type="presParOf" srcId="{C974F1F2-2B37-445A-B667-B5CEE6753E90}" destId="{CD8AC526-F36A-48F0-A9E7-D09027E5D075}" srcOrd="0" destOrd="0" presId="urn:microsoft.com/office/officeart/2005/8/layout/orgChart1"/>
    <dgm:cxn modelId="{B46D5868-F3CF-430E-97E4-8F1EF3227072}" type="presParOf" srcId="{CD8AC526-F36A-48F0-A9E7-D09027E5D075}" destId="{4942E536-83B4-43E5-9C37-823C5AB281F9}" srcOrd="0" destOrd="0" presId="urn:microsoft.com/office/officeart/2005/8/layout/orgChart1"/>
    <dgm:cxn modelId="{E598586A-2F85-441C-8EE8-8D6251F5AA81}" type="presParOf" srcId="{CD8AC526-F36A-48F0-A9E7-D09027E5D075}" destId="{8A40A703-DE52-45CD-9D37-76179D6B92ED}" srcOrd="1" destOrd="0" presId="urn:microsoft.com/office/officeart/2005/8/layout/orgChart1"/>
    <dgm:cxn modelId="{3A30171C-ABC6-4089-9D8D-EF5CA4B2EEE2}" type="presParOf" srcId="{C974F1F2-2B37-445A-B667-B5CEE6753E90}" destId="{E95DC906-D83A-42F6-AC20-BEE89CA779BE}" srcOrd="1" destOrd="0" presId="urn:microsoft.com/office/officeart/2005/8/layout/orgChart1"/>
    <dgm:cxn modelId="{C6516D30-2841-4475-B26A-7A60F96AA3B2}" type="presParOf" srcId="{C974F1F2-2B37-445A-B667-B5CEE6753E90}" destId="{9B1701E3-19A8-4838-BD17-104193B1DDA7}" srcOrd="2" destOrd="0" presId="urn:microsoft.com/office/officeart/2005/8/layout/orgChart1"/>
    <dgm:cxn modelId="{532782A5-2DE5-440F-A0D2-36558AA46C11}" type="presParOf" srcId="{198E7703-496F-454B-AA55-7C3CCD8CB370}" destId="{8DD7D15F-35F8-43CE-8897-9FB62EAA36F0}" srcOrd="4" destOrd="0" presId="urn:microsoft.com/office/officeart/2005/8/layout/orgChart1"/>
    <dgm:cxn modelId="{F8D5AB2B-5D76-445D-959D-7DD77289F567}" type="presParOf" srcId="{198E7703-496F-454B-AA55-7C3CCD8CB370}" destId="{FB2D53A7-7371-4442-99E8-D3883CFAD891}" srcOrd="5" destOrd="0" presId="urn:microsoft.com/office/officeart/2005/8/layout/orgChart1"/>
    <dgm:cxn modelId="{DC043C2E-6B3A-4616-AE82-DE9157672A8A}" type="presParOf" srcId="{FB2D53A7-7371-4442-99E8-D3883CFAD891}" destId="{7DE186F3-5086-4C47-A527-0DC801BFB12F}" srcOrd="0" destOrd="0" presId="urn:microsoft.com/office/officeart/2005/8/layout/orgChart1"/>
    <dgm:cxn modelId="{7AF06E64-BC84-491E-87D3-CBE9601E6B7C}" type="presParOf" srcId="{7DE186F3-5086-4C47-A527-0DC801BFB12F}" destId="{8E4C244A-E4BA-4F89-95DA-5767A4B1D424}" srcOrd="0" destOrd="0" presId="urn:microsoft.com/office/officeart/2005/8/layout/orgChart1"/>
    <dgm:cxn modelId="{BFF28B97-15A7-4A63-87B6-9A0080EE644D}" type="presParOf" srcId="{7DE186F3-5086-4C47-A527-0DC801BFB12F}" destId="{4CA759FB-6637-4CB0-BCD6-3A43E9851CDD}" srcOrd="1" destOrd="0" presId="urn:microsoft.com/office/officeart/2005/8/layout/orgChart1"/>
    <dgm:cxn modelId="{0EBC023F-6B0B-4326-9771-85F541FD51BF}" type="presParOf" srcId="{FB2D53A7-7371-4442-99E8-D3883CFAD891}" destId="{C1EADEA7-DF03-49BE-BB7F-38DA98665C95}" srcOrd="1" destOrd="0" presId="urn:microsoft.com/office/officeart/2005/8/layout/orgChart1"/>
    <dgm:cxn modelId="{6C108621-8BFD-4ADB-B1BB-CA643C22D935}" type="presParOf" srcId="{FB2D53A7-7371-4442-99E8-D3883CFAD891}" destId="{73729985-25EF-49EB-BF19-99B2BD2F73F2}" srcOrd="2" destOrd="0" presId="urn:microsoft.com/office/officeart/2005/8/layout/orgChart1"/>
    <dgm:cxn modelId="{036E4031-4976-46E7-853B-7EBF1BDC0F85}" type="presParOf" srcId="{198E7703-496F-454B-AA55-7C3CCD8CB370}" destId="{4A0D1CF5-0FFC-4F53-99BE-B36D011876C7}" srcOrd="6" destOrd="0" presId="urn:microsoft.com/office/officeart/2005/8/layout/orgChart1"/>
    <dgm:cxn modelId="{F8AA7B22-9966-468D-85C9-8F6AE4AABB9F}" type="presParOf" srcId="{198E7703-496F-454B-AA55-7C3CCD8CB370}" destId="{90AF2C28-68FE-4EC7-9A96-76FB1E3C156D}" srcOrd="7" destOrd="0" presId="urn:microsoft.com/office/officeart/2005/8/layout/orgChart1"/>
    <dgm:cxn modelId="{0B158147-DEDA-46D8-9960-22522AD0AB61}" type="presParOf" srcId="{90AF2C28-68FE-4EC7-9A96-76FB1E3C156D}" destId="{DFC1D47E-5890-4278-9A03-863410A25B23}" srcOrd="0" destOrd="0" presId="urn:microsoft.com/office/officeart/2005/8/layout/orgChart1"/>
    <dgm:cxn modelId="{C2F009B0-05A8-4D00-836A-40D21BCBB377}" type="presParOf" srcId="{DFC1D47E-5890-4278-9A03-863410A25B23}" destId="{BC29C53D-27D9-4DC2-8D1B-D870AC412379}" srcOrd="0" destOrd="0" presId="urn:microsoft.com/office/officeart/2005/8/layout/orgChart1"/>
    <dgm:cxn modelId="{AD78A04A-F63D-40DC-AF14-058622B26CED}" type="presParOf" srcId="{DFC1D47E-5890-4278-9A03-863410A25B23}" destId="{FB23E7B1-5F01-4938-B90E-B6A979CCC9F3}" srcOrd="1" destOrd="0" presId="urn:microsoft.com/office/officeart/2005/8/layout/orgChart1"/>
    <dgm:cxn modelId="{3AF3028B-36AA-43A4-AE97-6A46119909CD}" type="presParOf" srcId="{90AF2C28-68FE-4EC7-9A96-76FB1E3C156D}" destId="{7CB14A97-A72C-4439-ADF2-6E85960CACCD}" srcOrd="1" destOrd="0" presId="urn:microsoft.com/office/officeart/2005/8/layout/orgChart1"/>
    <dgm:cxn modelId="{07E18F3B-1C3F-46F1-9F56-643D00A334CC}" type="presParOf" srcId="{90AF2C28-68FE-4EC7-9A96-76FB1E3C156D}" destId="{665AB013-B025-47AA-843C-1ECF9BBC9B20}" srcOrd="2" destOrd="0" presId="urn:microsoft.com/office/officeart/2005/8/layout/orgChart1"/>
    <dgm:cxn modelId="{A6E3A23E-C03F-4190-96A2-8CCF47B421AD}" type="presParOf" srcId="{198E7703-496F-454B-AA55-7C3CCD8CB370}" destId="{95617B7F-DA2C-40E6-8A06-C6A0A244B6C8}" srcOrd="8" destOrd="0" presId="urn:microsoft.com/office/officeart/2005/8/layout/orgChart1"/>
    <dgm:cxn modelId="{3907E9AB-295B-404B-9D56-E02C4D02BA9B}" type="presParOf" srcId="{198E7703-496F-454B-AA55-7C3CCD8CB370}" destId="{D72F8D6D-F18B-4856-B075-731AA3F55765}" srcOrd="9" destOrd="0" presId="urn:microsoft.com/office/officeart/2005/8/layout/orgChart1"/>
    <dgm:cxn modelId="{3C325F40-1041-4D98-B76E-E6BA53D0C5D4}" type="presParOf" srcId="{D72F8D6D-F18B-4856-B075-731AA3F55765}" destId="{D34FC4FF-85CC-4EB4-831C-5058D6A59BAC}" srcOrd="0" destOrd="0" presId="urn:microsoft.com/office/officeart/2005/8/layout/orgChart1"/>
    <dgm:cxn modelId="{932623BC-64F4-41E6-B37D-CB33FC9DBC22}" type="presParOf" srcId="{D34FC4FF-85CC-4EB4-831C-5058D6A59BAC}" destId="{4C2C3F84-0F0C-4E55-9940-07DF4B8AA4B0}" srcOrd="0" destOrd="0" presId="urn:microsoft.com/office/officeart/2005/8/layout/orgChart1"/>
    <dgm:cxn modelId="{AB829D61-CF00-4F2E-A93F-61C9498136AD}" type="presParOf" srcId="{D34FC4FF-85CC-4EB4-831C-5058D6A59BAC}" destId="{636710FE-5854-4811-AFB3-33CBE58081F1}" srcOrd="1" destOrd="0" presId="urn:microsoft.com/office/officeart/2005/8/layout/orgChart1"/>
    <dgm:cxn modelId="{C734BAFD-E40C-4746-9F3C-563BAF1BE840}" type="presParOf" srcId="{D72F8D6D-F18B-4856-B075-731AA3F55765}" destId="{614C6D92-B955-41AE-B692-371140CCB275}" srcOrd="1" destOrd="0" presId="urn:microsoft.com/office/officeart/2005/8/layout/orgChart1"/>
    <dgm:cxn modelId="{A5B91DB2-1949-4844-AC17-8C7A774B1929}" type="presParOf" srcId="{D72F8D6D-F18B-4856-B075-731AA3F55765}" destId="{8E28C8E1-2CFC-4184-B11F-5783922D47C2}" srcOrd="2" destOrd="0" presId="urn:microsoft.com/office/officeart/2005/8/layout/orgChart1"/>
    <dgm:cxn modelId="{61B7FD49-1078-44AF-AFB7-56D446E7E4FF}" type="presParOf" srcId="{198E7703-496F-454B-AA55-7C3CCD8CB370}" destId="{01C9BCDB-3161-4EDB-9531-2DE60B3FA669}" srcOrd="10" destOrd="0" presId="urn:microsoft.com/office/officeart/2005/8/layout/orgChart1"/>
    <dgm:cxn modelId="{92D5F862-3B1E-4692-AB87-65A9F0EE708C}" type="presParOf" srcId="{198E7703-496F-454B-AA55-7C3CCD8CB370}" destId="{BCEBB205-C921-4D6A-ACD1-E6796FBA250D}" srcOrd="11" destOrd="0" presId="urn:microsoft.com/office/officeart/2005/8/layout/orgChart1"/>
    <dgm:cxn modelId="{CB689246-704B-4723-95CD-6325752EB967}" type="presParOf" srcId="{BCEBB205-C921-4D6A-ACD1-E6796FBA250D}" destId="{3B8F1A07-118B-45D6-AB60-A3607CD8AC42}" srcOrd="0" destOrd="0" presId="urn:microsoft.com/office/officeart/2005/8/layout/orgChart1"/>
    <dgm:cxn modelId="{0D61B992-A86D-4B9B-9907-C885CE6A99F4}" type="presParOf" srcId="{3B8F1A07-118B-45D6-AB60-A3607CD8AC42}" destId="{AC2C7CC3-F4C4-47A3-9C10-BD39AA5F8C57}" srcOrd="0" destOrd="0" presId="urn:microsoft.com/office/officeart/2005/8/layout/orgChart1"/>
    <dgm:cxn modelId="{832AFEB6-16A1-4763-A8AE-C39FD581B04B}" type="presParOf" srcId="{3B8F1A07-118B-45D6-AB60-A3607CD8AC42}" destId="{3A27EE1B-5EBE-4E60-94EE-EC392D0C0852}" srcOrd="1" destOrd="0" presId="urn:microsoft.com/office/officeart/2005/8/layout/orgChart1"/>
    <dgm:cxn modelId="{ABE08852-8C4B-4F4F-98AB-A8E2DE19705B}" type="presParOf" srcId="{BCEBB205-C921-4D6A-ACD1-E6796FBA250D}" destId="{80813FB0-E7FC-4351-A1A6-9A7489766CED}" srcOrd="1" destOrd="0" presId="urn:microsoft.com/office/officeart/2005/8/layout/orgChart1"/>
    <dgm:cxn modelId="{3112EA30-3A37-404A-AB6B-12C574926E81}" type="presParOf" srcId="{BCEBB205-C921-4D6A-ACD1-E6796FBA250D}" destId="{75F44AD2-2656-4FA1-AE18-749D897B1933}" srcOrd="2" destOrd="0" presId="urn:microsoft.com/office/officeart/2005/8/layout/orgChart1"/>
    <dgm:cxn modelId="{134BD27F-5C72-4380-ADE7-8BD739965907}" type="presParOf" srcId="{198E7703-496F-454B-AA55-7C3CCD8CB370}" destId="{C3C8ACDA-185C-436B-9EE1-9567C38ACF30}" srcOrd="12" destOrd="0" presId="urn:microsoft.com/office/officeart/2005/8/layout/orgChart1"/>
    <dgm:cxn modelId="{9805FCB5-F120-4357-A3B1-2A7B68499CAA}" type="presParOf" srcId="{198E7703-496F-454B-AA55-7C3CCD8CB370}" destId="{3DFA0552-5B11-416E-AE2B-6142D66A138D}" srcOrd="13" destOrd="0" presId="urn:microsoft.com/office/officeart/2005/8/layout/orgChart1"/>
    <dgm:cxn modelId="{4AE3D3B1-415A-405E-A577-BC243063B07D}" type="presParOf" srcId="{3DFA0552-5B11-416E-AE2B-6142D66A138D}" destId="{7632181D-A2FB-4854-9784-722AA9BD970A}" srcOrd="0" destOrd="0" presId="urn:microsoft.com/office/officeart/2005/8/layout/orgChart1"/>
    <dgm:cxn modelId="{24F43715-4172-4432-8B4E-11B8B93C8A7B}" type="presParOf" srcId="{7632181D-A2FB-4854-9784-722AA9BD970A}" destId="{D78801F0-7484-4391-B51D-427B9622FDAA}" srcOrd="0" destOrd="0" presId="urn:microsoft.com/office/officeart/2005/8/layout/orgChart1"/>
    <dgm:cxn modelId="{67541045-7C6A-4D86-8F35-FC48ED0E1554}" type="presParOf" srcId="{7632181D-A2FB-4854-9784-722AA9BD970A}" destId="{4DEBF3AD-3E8F-481E-8C0C-4AABF8BDB7DD}" srcOrd="1" destOrd="0" presId="urn:microsoft.com/office/officeart/2005/8/layout/orgChart1"/>
    <dgm:cxn modelId="{35898FAA-29D2-45E6-9546-1A73372228DB}" type="presParOf" srcId="{3DFA0552-5B11-416E-AE2B-6142D66A138D}" destId="{73381955-48AB-4D43-A00B-820F4B5C6807}" srcOrd="1" destOrd="0" presId="urn:microsoft.com/office/officeart/2005/8/layout/orgChart1"/>
    <dgm:cxn modelId="{1A7C015B-6650-4D1F-BC69-7032E8FA8751}" type="presParOf" srcId="{3DFA0552-5B11-416E-AE2B-6142D66A138D}" destId="{6A6A072D-798A-452A-BB4E-D1AD0432809D}" srcOrd="2" destOrd="0" presId="urn:microsoft.com/office/officeart/2005/8/layout/orgChart1"/>
    <dgm:cxn modelId="{561E1990-B1B5-4DC5-BD4E-A9287D6E2DE7}" type="presParOf" srcId="{198E7703-496F-454B-AA55-7C3CCD8CB370}" destId="{BA5B14AC-CF26-4755-B5A1-EF0A3D6CFC21}" srcOrd="14" destOrd="0" presId="urn:microsoft.com/office/officeart/2005/8/layout/orgChart1"/>
    <dgm:cxn modelId="{D8C59355-91DC-4B19-8001-093E9FD82A7D}" type="presParOf" srcId="{198E7703-496F-454B-AA55-7C3CCD8CB370}" destId="{57FFA1D2-B58B-4550-863F-FA7379C53016}" srcOrd="15" destOrd="0" presId="urn:microsoft.com/office/officeart/2005/8/layout/orgChart1"/>
    <dgm:cxn modelId="{9FDD07EB-F5D2-435F-BB1E-E9F52897BF55}" type="presParOf" srcId="{57FFA1D2-B58B-4550-863F-FA7379C53016}" destId="{3C206180-6E58-458D-B7A4-A4311F3FB0A9}" srcOrd="0" destOrd="0" presId="urn:microsoft.com/office/officeart/2005/8/layout/orgChart1"/>
    <dgm:cxn modelId="{4145DADB-AFB7-447D-B7BB-05DC14B1E2CA}" type="presParOf" srcId="{3C206180-6E58-458D-B7A4-A4311F3FB0A9}" destId="{B80E90C4-C57C-4EB5-ACEB-52A39B8824D7}" srcOrd="0" destOrd="0" presId="urn:microsoft.com/office/officeart/2005/8/layout/orgChart1"/>
    <dgm:cxn modelId="{C174EA38-9A41-4272-9FB1-2C8FDF778AF9}" type="presParOf" srcId="{3C206180-6E58-458D-B7A4-A4311F3FB0A9}" destId="{101D0084-ED9E-49A5-A29E-F8CA17CAB957}" srcOrd="1" destOrd="0" presId="urn:microsoft.com/office/officeart/2005/8/layout/orgChart1"/>
    <dgm:cxn modelId="{71C5DF92-84AD-449F-B2EC-0ADB2EC2A9D8}" type="presParOf" srcId="{57FFA1D2-B58B-4550-863F-FA7379C53016}" destId="{F3DEF795-AA27-4CA3-B597-EF2CDEE7B20E}" srcOrd="1" destOrd="0" presId="urn:microsoft.com/office/officeart/2005/8/layout/orgChart1"/>
    <dgm:cxn modelId="{06E5B924-F1F7-4CDD-B730-DECB78040C6B}" type="presParOf" srcId="{57FFA1D2-B58B-4550-863F-FA7379C53016}" destId="{221EECCB-625E-49B5-96DB-E42608DA3E91}" srcOrd="2" destOrd="0" presId="urn:microsoft.com/office/officeart/2005/8/layout/orgChart1"/>
    <dgm:cxn modelId="{8A355E37-27AA-4476-BA90-8CBCC63B251A}" type="presParOf" srcId="{ABAC7BFE-366B-4BB4-8046-76C527B39F1C}" destId="{8445669B-2C2D-4372-A6FF-322621AA567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652725C-0AD4-42FF-9B73-5AB00C1D715F}"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6F8D6213-D51A-44AC-B5BE-3D175FB4E25D}">
      <dgm:prSet phldrT="[Text]"/>
      <dgm:spPr/>
      <dgm:t>
        <a:bodyPr/>
        <a:lstStyle/>
        <a:p>
          <a:r>
            <a:rPr lang="en-US" b="1" dirty="0" smtClean="0"/>
            <a:t>Nonfunctional Requirements</a:t>
          </a:r>
          <a:endParaRPr lang="en-US" dirty="0"/>
        </a:p>
      </dgm:t>
    </dgm:pt>
    <dgm:pt modelId="{08A59CC7-A400-4025-BCDA-F4D0CD0D8385}" type="parTrans" cxnId="{80D83118-235A-4DC9-9CD4-683AE33EC397}">
      <dgm:prSet/>
      <dgm:spPr/>
      <dgm:t>
        <a:bodyPr/>
        <a:lstStyle/>
        <a:p>
          <a:endParaRPr lang="en-US"/>
        </a:p>
      </dgm:t>
    </dgm:pt>
    <dgm:pt modelId="{ED71678B-1297-4DE3-9E50-F581BB74F6C4}" type="sibTrans" cxnId="{80D83118-235A-4DC9-9CD4-683AE33EC397}">
      <dgm:prSet/>
      <dgm:spPr/>
      <dgm:t>
        <a:bodyPr/>
        <a:lstStyle/>
        <a:p>
          <a:endParaRPr lang="en-US"/>
        </a:p>
      </dgm:t>
    </dgm:pt>
    <dgm:pt modelId="{B006E1DD-B605-4E84-B161-32C47F3C4866}">
      <dgm:prSet phldrT="[Text]"/>
      <dgm:spPr/>
      <dgm:t>
        <a:bodyPr/>
        <a:lstStyle/>
        <a:p>
          <a:r>
            <a:rPr lang="en-US" dirty="0" smtClean="0"/>
            <a:t>Availability</a:t>
          </a:r>
          <a:endParaRPr lang="en-US" dirty="0"/>
        </a:p>
      </dgm:t>
    </dgm:pt>
    <dgm:pt modelId="{231A7B4F-8639-43FF-96D2-B65FFC6E10C1}" type="parTrans" cxnId="{FF8B88DE-0B1D-45A8-9740-6BF2CEE7C4F1}">
      <dgm:prSet/>
      <dgm:spPr/>
      <dgm:t>
        <a:bodyPr/>
        <a:lstStyle/>
        <a:p>
          <a:endParaRPr lang="en-US"/>
        </a:p>
      </dgm:t>
    </dgm:pt>
    <dgm:pt modelId="{DCB6D0D0-CD88-418E-863C-307AA5C53E0C}" type="sibTrans" cxnId="{FF8B88DE-0B1D-45A8-9740-6BF2CEE7C4F1}">
      <dgm:prSet/>
      <dgm:spPr/>
      <dgm:t>
        <a:bodyPr/>
        <a:lstStyle/>
        <a:p>
          <a:endParaRPr lang="en-US"/>
        </a:p>
      </dgm:t>
    </dgm:pt>
    <dgm:pt modelId="{4C9035D1-2EF9-463E-B1C9-6E907F49D8E6}">
      <dgm:prSet phldrT="[Text]"/>
      <dgm:spPr/>
      <dgm:t>
        <a:bodyPr/>
        <a:lstStyle/>
        <a:p>
          <a:r>
            <a:rPr lang="en-US" dirty="0" smtClean="0"/>
            <a:t>Security</a:t>
          </a:r>
          <a:endParaRPr lang="en-US" dirty="0"/>
        </a:p>
      </dgm:t>
    </dgm:pt>
    <dgm:pt modelId="{667AAE29-0D24-4996-83DF-AA822F4BAD12}" type="parTrans" cxnId="{069EA01A-DBA3-4905-9A9E-D5E4FC861417}">
      <dgm:prSet/>
      <dgm:spPr/>
      <dgm:t>
        <a:bodyPr/>
        <a:lstStyle/>
        <a:p>
          <a:endParaRPr lang="en-US"/>
        </a:p>
      </dgm:t>
    </dgm:pt>
    <dgm:pt modelId="{F2803E57-F04A-4FBA-94CB-A79BF4C4C827}" type="sibTrans" cxnId="{069EA01A-DBA3-4905-9A9E-D5E4FC861417}">
      <dgm:prSet/>
      <dgm:spPr/>
      <dgm:t>
        <a:bodyPr/>
        <a:lstStyle/>
        <a:p>
          <a:endParaRPr lang="en-US"/>
        </a:p>
      </dgm:t>
    </dgm:pt>
    <dgm:pt modelId="{6399FD44-BFE6-4E0F-8683-FF7FEFA537DE}">
      <dgm:prSet phldrT="[Text]"/>
      <dgm:spPr/>
      <dgm:t>
        <a:bodyPr/>
        <a:lstStyle/>
        <a:p>
          <a:r>
            <a:rPr lang="en-US" dirty="0" smtClean="0"/>
            <a:t>Maintainability</a:t>
          </a:r>
          <a:endParaRPr lang="en-US" dirty="0"/>
        </a:p>
      </dgm:t>
    </dgm:pt>
    <dgm:pt modelId="{AF99594A-6B35-4281-8D07-B98A28E4ED22}" type="parTrans" cxnId="{3DBEB139-B835-4DEE-AC7E-2280E9BFEDC3}">
      <dgm:prSet/>
      <dgm:spPr/>
      <dgm:t>
        <a:bodyPr/>
        <a:lstStyle/>
        <a:p>
          <a:endParaRPr lang="en-US"/>
        </a:p>
      </dgm:t>
    </dgm:pt>
    <dgm:pt modelId="{398AF05F-2B9B-4D97-B7A4-6292DB2FA4B9}" type="sibTrans" cxnId="{3DBEB139-B835-4DEE-AC7E-2280E9BFEDC3}">
      <dgm:prSet/>
      <dgm:spPr/>
      <dgm:t>
        <a:bodyPr/>
        <a:lstStyle/>
        <a:p>
          <a:endParaRPr lang="en-US"/>
        </a:p>
      </dgm:t>
    </dgm:pt>
    <dgm:pt modelId="{CE867E7D-5067-4A5A-9D7D-7DBF07ADE36F}">
      <dgm:prSet/>
      <dgm:spPr/>
      <dgm:t>
        <a:bodyPr/>
        <a:lstStyle/>
        <a:p>
          <a:r>
            <a:rPr lang="en-US" smtClean="0"/>
            <a:t>Performance Requirements</a:t>
          </a:r>
          <a:endParaRPr lang="en-US" dirty="0"/>
        </a:p>
      </dgm:t>
    </dgm:pt>
    <dgm:pt modelId="{70253C34-A6B2-4A85-9E7A-30BD1536E7DA}" type="parTrans" cxnId="{C4516579-5EFC-4E6F-8CF0-2DE07E4C9997}">
      <dgm:prSet/>
      <dgm:spPr/>
      <dgm:t>
        <a:bodyPr/>
        <a:lstStyle/>
        <a:p>
          <a:endParaRPr lang="en-US"/>
        </a:p>
      </dgm:t>
    </dgm:pt>
    <dgm:pt modelId="{AA27CF62-40C9-4229-855B-375A39887D98}" type="sibTrans" cxnId="{C4516579-5EFC-4E6F-8CF0-2DE07E4C9997}">
      <dgm:prSet/>
      <dgm:spPr/>
      <dgm:t>
        <a:bodyPr/>
        <a:lstStyle/>
        <a:p>
          <a:endParaRPr lang="en-US"/>
        </a:p>
      </dgm:t>
    </dgm:pt>
    <dgm:pt modelId="{9D8E8612-45CD-4945-920B-98936B50B901}">
      <dgm:prSet/>
      <dgm:spPr/>
      <dgm:t>
        <a:bodyPr/>
        <a:lstStyle/>
        <a:p>
          <a:r>
            <a:rPr lang="en-US" smtClean="0"/>
            <a:t>Reliability</a:t>
          </a:r>
          <a:endParaRPr lang="en-US" dirty="0"/>
        </a:p>
      </dgm:t>
    </dgm:pt>
    <dgm:pt modelId="{35590E02-7324-417F-81D0-817F328ED980}" type="parTrans" cxnId="{DF2D93D6-FA41-4C0D-8861-77F254288CBF}">
      <dgm:prSet/>
      <dgm:spPr/>
      <dgm:t>
        <a:bodyPr/>
        <a:lstStyle/>
        <a:p>
          <a:endParaRPr lang="en-US"/>
        </a:p>
      </dgm:t>
    </dgm:pt>
    <dgm:pt modelId="{FC8D3682-BC78-40AD-9E9D-EBF81225EFB4}" type="sibTrans" cxnId="{DF2D93D6-FA41-4C0D-8861-77F254288CBF}">
      <dgm:prSet/>
      <dgm:spPr/>
      <dgm:t>
        <a:bodyPr/>
        <a:lstStyle/>
        <a:p>
          <a:endParaRPr lang="en-US"/>
        </a:p>
      </dgm:t>
    </dgm:pt>
    <dgm:pt modelId="{1C0D9A88-85C5-4815-AFB0-971762E73C08}">
      <dgm:prSet/>
      <dgm:spPr/>
      <dgm:t>
        <a:bodyPr/>
        <a:lstStyle/>
        <a:p>
          <a:r>
            <a:rPr lang="en-US" smtClean="0"/>
            <a:t>Portability</a:t>
          </a:r>
          <a:endParaRPr lang="en-US"/>
        </a:p>
      </dgm:t>
    </dgm:pt>
    <dgm:pt modelId="{E61133DD-57EF-43BF-B316-E7813D8CE7F7}" type="parTrans" cxnId="{771D5403-69A6-44AE-A073-534270964C21}">
      <dgm:prSet/>
      <dgm:spPr/>
      <dgm:t>
        <a:bodyPr/>
        <a:lstStyle/>
        <a:p>
          <a:endParaRPr lang="en-US"/>
        </a:p>
      </dgm:t>
    </dgm:pt>
    <dgm:pt modelId="{706C5A3D-F95C-4C21-9F33-E4397DC844B3}" type="sibTrans" cxnId="{771D5403-69A6-44AE-A073-534270964C21}">
      <dgm:prSet/>
      <dgm:spPr/>
      <dgm:t>
        <a:bodyPr/>
        <a:lstStyle/>
        <a:p>
          <a:endParaRPr lang="en-US"/>
        </a:p>
      </dgm:t>
    </dgm:pt>
    <dgm:pt modelId="{21278630-6F08-46A9-8EB4-AE5D0F127246}" type="pres">
      <dgm:prSet presAssocID="{F652725C-0AD4-42FF-9B73-5AB00C1D715F}" presName="hierChild1" presStyleCnt="0">
        <dgm:presLayoutVars>
          <dgm:orgChart val="1"/>
          <dgm:chPref val="1"/>
          <dgm:dir/>
          <dgm:animOne val="branch"/>
          <dgm:animLvl val="lvl"/>
          <dgm:resizeHandles/>
        </dgm:presLayoutVars>
      </dgm:prSet>
      <dgm:spPr/>
      <dgm:t>
        <a:bodyPr/>
        <a:lstStyle/>
        <a:p>
          <a:endParaRPr lang="en-US"/>
        </a:p>
      </dgm:t>
    </dgm:pt>
    <dgm:pt modelId="{ABAC7BFE-366B-4BB4-8046-76C527B39F1C}" type="pres">
      <dgm:prSet presAssocID="{6F8D6213-D51A-44AC-B5BE-3D175FB4E25D}" presName="hierRoot1" presStyleCnt="0">
        <dgm:presLayoutVars>
          <dgm:hierBranch val="init"/>
        </dgm:presLayoutVars>
      </dgm:prSet>
      <dgm:spPr/>
    </dgm:pt>
    <dgm:pt modelId="{001E39C7-30F5-4BAD-8035-460E5F3A3BE6}" type="pres">
      <dgm:prSet presAssocID="{6F8D6213-D51A-44AC-B5BE-3D175FB4E25D}" presName="rootComposite1" presStyleCnt="0"/>
      <dgm:spPr/>
    </dgm:pt>
    <dgm:pt modelId="{1FADE3FB-6D7F-49FB-8DBB-3F1BB3344295}" type="pres">
      <dgm:prSet presAssocID="{6F8D6213-D51A-44AC-B5BE-3D175FB4E25D}" presName="rootText1" presStyleLbl="node0" presStyleIdx="0" presStyleCnt="1" custScaleX="168269" custScaleY="122757" custLinFactNeighborX="-1202" custLinFactNeighborY="-38294">
        <dgm:presLayoutVars>
          <dgm:chPref val="3"/>
        </dgm:presLayoutVars>
      </dgm:prSet>
      <dgm:spPr/>
      <dgm:t>
        <a:bodyPr/>
        <a:lstStyle/>
        <a:p>
          <a:endParaRPr lang="en-US"/>
        </a:p>
      </dgm:t>
    </dgm:pt>
    <dgm:pt modelId="{03920ABC-D369-4767-AD4C-6855864D31CB}" type="pres">
      <dgm:prSet presAssocID="{6F8D6213-D51A-44AC-B5BE-3D175FB4E25D}" presName="rootConnector1" presStyleLbl="node1" presStyleIdx="0" presStyleCnt="0"/>
      <dgm:spPr/>
      <dgm:t>
        <a:bodyPr/>
        <a:lstStyle/>
        <a:p>
          <a:endParaRPr lang="en-US"/>
        </a:p>
      </dgm:t>
    </dgm:pt>
    <dgm:pt modelId="{198E7703-496F-454B-AA55-7C3CCD8CB370}" type="pres">
      <dgm:prSet presAssocID="{6F8D6213-D51A-44AC-B5BE-3D175FB4E25D}" presName="hierChild2" presStyleCnt="0"/>
      <dgm:spPr/>
    </dgm:pt>
    <dgm:pt modelId="{788DDFE0-7C51-479C-A661-B76C0A63ED59}" type="pres">
      <dgm:prSet presAssocID="{70253C34-A6B2-4A85-9E7A-30BD1536E7DA}" presName="Name37" presStyleLbl="parChTrans1D2" presStyleIdx="0" presStyleCnt="6"/>
      <dgm:spPr/>
      <dgm:t>
        <a:bodyPr/>
        <a:lstStyle/>
        <a:p>
          <a:endParaRPr lang="en-US"/>
        </a:p>
      </dgm:t>
    </dgm:pt>
    <dgm:pt modelId="{B11DE373-D38B-47EF-8E6B-07B00A7D4C7E}" type="pres">
      <dgm:prSet presAssocID="{CE867E7D-5067-4A5A-9D7D-7DBF07ADE36F}" presName="hierRoot2" presStyleCnt="0">
        <dgm:presLayoutVars>
          <dgm:hierBranch val="init"/>
        </dgm:presLayoutVars>
      </dgm:prSet>
      <dgm:spPr/>
    </dgm:pt>
    <dgm:pt modelId="{196809CF-232C-4103-828F-FA4B1F55EE98}" type="pres">
      <dgm:prSet presAssocID="{CE867E7D-5067-4A5A-9D7D-7DBF07ADE36F}" presName="rootComposite" presStyleCnt="0"/>
      <dgm:spPr/>
    </dgm:pt>
    <dgm:pt modelId="{FFD690F9-C25F-4200-809E-8FB9C5839A6C}" type="pres">
      <dgm:prSet presAssocID="{CE867E7D-5067-4A5A-9D7D-7DBF07ADE36F}" presName="rootText" presStyleLbl="node2" presStyleIdx="0" presStyleCnt="6">
        <dgm:presLayoutVars>
          <dgm:chPref val="3"/>
        </dgm:presLayoutVars>
      </dgm:prSet>
      <dgm:spPr/>
      <dgm:t>
        <a:bodyPr/>
        <a:lstStyle/>
        <a:p>
          <a:endParaRPr lang="en-US"/>
        </a:p>
      </dgm:t>
    </dgm:pt>
    <dgm:pt modelId="{8C265F26-A07A-443E-96E9-AC43F01DC43C}" type="pres">
      <dgm:prSet presAssocID="{CE867E7D-5067-4A5A-9D7D-7DBF07ADE36F}" presName="rootConnector" presStyleLbl="node2" presStyleIdx="0" presStyleCnt="6"/>
      <dgm:spPr/>
      <dgm:t>
        <a:bodyPr/>
        <a:lstStyle/>
        <a:p>
          <a:endParaRPr lang="en-US"/>
        </a:p>
      </dgm:t>
    </dgm:pt>
    <dgm:pt modelId="{53E101EB-CC31-44C6-A474-8EB4DBE437F2}" type="pres">
      <dgm:prSet presAssocID="{CE867E7D-5067-4A5A-9D7D-7DBF07ADE36F}" presName="hierChild4" presStyleCnt="0"/>
      <dgm:spPr/>
    </dgm:pt>
    <dgm:pt modelId="{ABDC592C-79B1-409B-83C2-D33BFC37D08C}" type="pres">
      <dgm:prSet presAssocID="{CE867E7D-5067-4A5A-9D7D-7DBF07ADE36F}" presName="hierChild5" presStyleCnt="0"/>
      <dgm:spPr/>
    </dgm:pt>
    <dgm:pt modelId="{A2A6799D-E264-4267-BA0F-12F3A981CCF5}" type="pres">
      <dgm:prSet presAssocID="{35590E02-7324-417F-81D0-817F328ED980}" presName="Name37" presStyleLbl="parChTrans1D2" presStyleIdx="1" presStyleCnt="6"/>
      <dgm:spPr/>
      <dgm:t>
        <a:bodyPr/>
        <a:lstStyle/>
        <a:p>
          <a:endParaRPr lang="en-US"/>
        </a:p>
      </dgm:t>
    </dgm:pt>
    <dgm:pt modelId="{C974F1F2-2B37-445A-B667-B5CEE6753E90}" type="pres">
      <dgm:prSet presAssocID="{9D8E8612-45CD-4945-920B-98936B50B901}" presName="hierRoot2" presStyleCnt="0">
        <dgm:presLayoutVars>
          <dgm:hierBranch val="init"/>
        </dgm:presLayoutVars>
      </dgm:prSet>
      <dgm:spPr/>
    </dgm:pt>
    <dgm:pt modelId="{CD8AC526-F36A-48F0-A9E7-D09027E5D075}" type="pres">
      <dgm:prSet presAssocID="{9D8E8612-45CD-4945-920B-98936B50B901}" presName="rootComposite" presStyleCnt="0"/>
      <dgm:spPr/>
    </dgm:pt>
    <dgm:pt modelId="{4942E536-83B4-43E5-9C37-823C5AB281F9}" type="pres">
      <dgm:prSet presAssocID="{9D8E8612-45CD-4945-920B-98936B50B901}" presName="rootText" presStyleLbl="node2" presStyleIdx="1" presStyleCnt="6">
        <dgm:presLayoutVars>
          <dgm:chPref val="3"/>
        </dgm:presLayoutVars>
      </dgm:prSet>
      <dgm:spPr/>
      <dgm:t>
        <a:bodyPr/>
        <a:lstStyle/>
        <a:p>
          <a:endParaRPr lang="en-US"/>
        </a:p>
      </dgm:t>
    </dgm:pt>
    <dgm:pt modelId="{8A40A703-DE52-45CD-9D37-76179D6B92ED}" type="pres">
      <dgm:prSet presAssocID="{9D8E8612-45CD-4945-920B-98936B50B901}" presName="rootConnector" presStyleLbl="node2" presStyleIdx="1" presStyleCnt="6"/>
      <dgm:spPr/>
      <dgm:t>
        <a:bodyPr/>
        <a:lstStyle/>
        <a:p>
          <a:endParaRPr lang="en-US"/>
        </a:p>
      </dgm:t>
    </dgm:pt>
    <dgm:pt modelId="{E95DC906-D83A-42F6-AC20-BEE89CA779BE}" type="pres">
      <dgm:prSet presAssocID="{9D8E8612-45CD-4945-920B-98936B50B901}" presName="hierChild4" presStyleCnt="0"/>
      <dgm:spPr/>
    </dgm:pt>
    <dgm:pt modelId="{9B1701E3-19A8-4838-BD17-104193B1DDA7}" type="pres">
      <dgm:prSet presAssocID="{9D8E8612-45CD-4945-920B-98936B50B901}" presName="hierChild5" presStyleCnt="0"/>
      <dgm:spPr/>
    </dgm:pt>
    <dgm:pt modelId="{8DD7D15F-35F8-43CE-8897-9FB62EAA36F0}" type="pres">
      <dgm:prSet presAssocID="{231A7B4F-8639-43FF-96D2-B65FFC6E10C1}" presName="Name37" presStyleLbl="parChTrans1D2" presStyleIdx="2" presStyleCnt="6"/>
      <dgm:spPr/>
      <dgm:t>
        <a:bodyPr/>
        <a:lstStyle/>
        <a:p>
          <a:endParaRPr lang="en-US"/>
        </a:p>
      </dgm:t>
    </dgm:pt>
    <dgm:pt modelId="{FB2D53A7-7371-4442-99E8-D3883CFAD891}" type="pres">
      <dgm:prSet presAssocID="{B006E1DD-B605-4E84-B161-32C47F3C4866}" presName="hierRoot2" presStyleCnt="0">
        <dgm:presLayoutVars>
          <dgm:hierBranch val="init"/>
        </dgm:presLayoutVars>
      </dgm:prSet>
      <dgm:spPr/>
    </dgm:pt>
    <dgm:pt modelId="{7DE186F3-5086-4C47-A527-0DC801BFB12F}" type="pres">
      <dgm:prSet presAssocID="{B006E1DD-B605-4E84-B161-32C47F3C4866}" presName="rootComposite" presStyleCnt="0"/>
      <dgm:spPr/>
    </dgm:pt>
    <dgm:pt modelId="{8E4C244A-E4BA-4F89-95DA-5767A4B1D424}" type="pres">
      <dgm:prSet presAssocID="{B006E1DD-B605-4E84-B161-32C47F3C4866}" presName="rootText" presStyleLbl="node2" presStyleIdx="2" presStyleCnt="6">
        <dgm:presLayoutVars>
          <dgm:chPref val="3"/>
        </dgm:presLayoutVars>
      </dgm:prSet>
      <dgm:spPr/>
      <dgm:t>
        <a:bodyPr/>
        <a:lstStyle/>
        <a:p>
          <a:endParaRPr lang="en-US"/>
        </a:p>
      </dgm:t>
    </dgm:pt>
    <dgm:pt modelId="{4CA759FB-6637-4CB0-BCD6-3A43E9851CDD}" type="pres">
      <dgm:prSet presAssocID="{B006E1DD-B605-4E84-B161-32C47F3C4866}" presName="rootConnector" presStyleLbl="node2" presStyleIdx="2" presStyleCnt="6"/>
      <dgm:spPr/>
      <dgm:t>
        <a:bodyPr/>
        <a:lstStyle/>
        <a:p>
          <a:endParaRPr lang="en-US"/>
        </a:p>
      </dgm:t>
    </dgm:pt>
    <dgm:pt modelId="{C1EADEA7-DF03-49BE-BB7F-38DA98665C95}" type="pres">
      <dgm:prSet presAssocID="{B006E1DD-B605-4E84-B161-32C47F3C4866}" presName="hierChild4" presStyleCnt="0"/>
      <dgm:spPr/>
    </dgm:pt>
    <dgm:pt modelId="{73729985-25EF-49EB-BF19-99B2BD2F73F2}" type="pres">
      <dgm:prSet presAssocID="{B006E1DD-B605-4E84-B161-32C47F3C4866}" presName="hierChild5" presStyleCnt="0"/>
      <dgm:spPr/>
    </dgm:pt>
    <dgm:pt modelId="{FBAF1F64-4D11-42FB-86D6-F1D0744C720C}" type="pres">
      <dgm:prSet presAssocID="{667AAE29-0D24-4996-83DF-AA822F4BAD12}" presName="Name37" presStyleLbl="parChTrans1D2" presStyleIdx="3" presStyleCnt="6"/>
      <dgm:spPr/>
      <dgm:t>
        <a:bodyPr/>
        <a:lstStyle/>
        <a:p>
          <a:endParaRPr lang="en-US"/>
        </a:p>
      </dgm:t>
    </dgm:pt>
    <dgm:pt modelId="{2E5F13DC-0FC9-42DC-B9FA-05FA30EBB829}" type="pres">
      <dgm:prSet presAssocID="{4C9035D1-2EF9-463E-B1C9-6E907F49D8E6}" presName="hierRoot2" presStyleCnt="0">
        <dgm:presLayoutVars>
          <dgm:hierBranch val="init"/>
        </dgm:presLayoutVars>
      </dgm:prSet>
      <dgm:spPr/>
    </dgm:pt>
    <dgm:pt modelId="{8E3732FB-B407-47F6-87B2-65C567646A9C}" type="pres">
      <dgm:prSet presAssocID="{4C9035D1-2EF9-463E-B1C9-6E907F49D8E6}" presName="rootComposite" presStyleCnt="0"/>
      <dgm:spPr/>
    </dgm:pt>
    <dgm:pt modelId="{ED185B9B-250A-43DD-BB9D-86F806E2CB04}" type="pres">
      <dgm:prSet presAssocID="{4C9035D1-2EF9-463E-B1C9-6E907F49D8E6}" presName="rootText" presStyleLbl="node2" presStyleIdx="3" presStyleCnt="6">
        <dgm:presLayoutVars>
          <dgm:chPref val="3"/>
        </dgm:presLayoutVars>
      </dgm:prSet>
      <dgm:spPr/>
      <dgm:t>
        <a:bodyPr/>
        <a:lstStyle/>
        <a:p>
          <a:endParaRPr lang="en-US"/>
        </a:p>
      </dgm:t>
    </dgm:pt>
    <dgm:pt modelId="{4BF36C32-9C62-493E-B0C6-B5BF08763C7D}" type="pres">
      <dgm:prSet presAssocID="{4C9035D1-2EF9-463E-B1C9-6E907F49D8E6}" presName="rootConnector" presStyleLbl="node2" presStyleIdx="3" presStyleCnt="6"/>
      <dgm:spPr/>
      <dgm:t>
        <a:bodyPr/>
        <a:lstStyle/>
        <a:p>
          <a:endParaRPr lang="en-US"/>
        </a:p>
      </dgm:t>
    </dgm:pt>
    <dgm:pt modelId="{E5892C34-8D7C-4C3D-BC1A-57FC2F95CED9}" type="pres">
      <dgm:prSet presAssocID="{4C9035D1-2EF9-463E-B1C9-6E907F49D8E6}" presName="hierChild4" presStyleCnt="0"/>
      <dgm:spPr/>
    </dgm:pt>
    <dgm:pt modelId="{2CECEA18-E623-44B7-940C-FEEA1F5677E4}" type="pres">
      <dgm:prSet presAssocID="{4C9035D1-2EF9-463E-B1C9-6E907F49D8E6}" presName="hierChild5" presStyleCnt="0"/>
      <dgm:spPr/>
    </dgm:pt>
    <dgm:pt modelId="{C8808D62-35E7-4520-A972-82BC3CD47A99}" type="pres">
      <dgm:prSet presAssocID="{AF99594A-6B35-4281-8D07-B98A28E4ED22}" presName="Name37" presStyleLbl="parChTrans1D2" presStyleIdx="4" presStyleCnt="6"/>
      <dgm:spPr/>
      <dgm:t>
        <a:bodyPr/>
        <a:lstStyle/>
        <a:p>
          <a:endParaRPr lang="en-US"/>
        </a:p>
      </dgm:t>
    </dgm:pt>
    <dgm:pt modelId="{72BDE410-D4C8-4299-AE62-81308348094D}" type="pres">
      <dgm:prSet presAssocID="{6399FD44-BFE6-4E0F-8683-FF7FEFA537DE}" presName="hierRoot2" presStyleCnt="0">
        <dgm:presLayoutVars>
          <dgm:hierBranch val="init"/>
        </dgm:presLayoutVars>
      </dgm:prSet>
      <dgm:spPr/>
    </dgm:pt>
    <dgm:pt modelId="{3316B044-6EB6-4E93-8E8E-314205733CA1}" type="pres">
      <dgm:prSet presAssocID="{6399FD44-BFE6-4E0F-8683-FF7FEFA537DE}" presName="rootComposite" presStyleCnt="0"/>
      <dgm:spPr/>
    </dgm:pt>
    <dgm:pt modelId="{F07DE0D4-C7E9-4159-86C4-5B9B41C448B4}" type="pres">
      <dgm:prSet presAssocID="{6399FD44-BFE6-4E0F-8683-FF7FEFA537DE}" presName="rootText" presStyleLbl="node2" presStyleIdx="4" presStyleCnt="6">
        <dgm:presLayoutVars>
          <dgm:chPref val="3"/>
        </dgm:presLayoutVars>
      </dgm:prSet>
      <dgm:spPr/>
      <dgm:t>
        <a:bodyPr/>
        <a:lstStyle/>
        <a:p>
          <a:endParaRPr lang="en-US"/>
        </a:p>
      </dgm:t>
    </dgm:pt>
    <dgm:pt modelId="{3F4D1C0A-F8B4-4700-8A76-BA986F9F3AD6}" type="pres">
      <dgm:prSet presAssocID="{6399FD44-BFE6-4E0F-8683-FF7FEFA537DE}" presName="rootConnector" presStyleLbl="node2" presStyleIdx="4" presStyleCnt="6"/>
      <dgm:spPr/>
      <dgm:t>
        <a:bodyPr/>
        <a:lstStyle/>
        <a:p>
          <a:endParaRPr lang="en-US"/>
        </a:p>
      </dgm:t>
    </dgm:pt>
    <dgm:pt modelId="{CB62BBFA-276A-4329-9C97-B206A8EA743F}" type="pres">
      <dgm:prSet presAssocID="{6399FD44-BFE6-4E0F-8683-FF7FEFA537DE}" presName="hierChild4" presStyleCnt="0"/>
      <dgm:spPr/>
    </dgm:pt>
    <dgm:pt modelId="{1DDFD406-B54D-4B59-9617-B2C0AE488D7D}" type="pres">
      <dgm:prSet presAssocID="{6399FD44-BFE6-4E0F-8683-FF7FEFA537DE}" presName="hierChild5" presStyleCnt="0"/>
      <dgm:spPr/>
    </dgm:pt>
    <dgm:pt modelId="{07CEC1D0-A174-48AB-ADE2-70839B8DF387}" type="pres">
      <dgm:prSet presAssocID="{E61133DD-57EF-43BF-B316-E7813D8CE7F7}" presName="Name37" presStyleLbl="parChTrans1D2" presStyleIdx="5" presStyleCnt="6"/>
      <dgm:spPr/>
      <dgm:t>
        <a:bodyPr/>
        <a:lstStyle/>
        <a:p>
          <a:endParaRPr lang="en-US"/>
        </a:p>
      </dgm:t>
    </dgm:pt>
    <dgm:pt modelId="{2138AF22-E9CE-40F4-8E56-862FF1BF0AE2}" type="pres">
      <dgm:prSet presAssocID="{1C0D9A88-85C5-4815-AFB0-971762E73C08}" presName="hierRoot2" presStyleCnt="0">
        <dgm:presLayoutVars>
          <dgm:hierBranch val="init"/>
        </dgm:presLayoutVars>
      </dgm:prSet>
      <dgm:spPr/>
    </dgm:pt>
    <dgm:pt modelId="{D5A2C223-8007-41FC-95FB-8B6BD0248E87}" type="pres">
      <dgm:prSet presAssocID="{1C0D9A88-85C5-4815-AFB0-971762E73C08}" presName="rootComposite" presStyleCnt="0"/>
      <dgm:spPr/>
    </dgm:pt>
    <dgm:pt modelId="{61259B79-BA71-421A-96BC-0299B0D06F36}" type="pres">
      <dgm:prSet presAssocID="{1C0D9A88-85C5-4815-AFB0-971762E73C08}" presName="rootText" presStyleLbl="node2" presStyleIdx="5" presStyleCnt="6">
        <dgm:presLayoutVars>
          <dgm:chPref val="3"/>
        </dgm:presLayoutVars>
      </dgm:prSet>
      <dgm:spPr/>
      <dgm:t>
        <a:bodyPr/>
        <a:lstStyle/>
        <a:p>
          <a:endParaRPr lang="en-US"/>
        </a:p>
      </dgm:t>
    </dgm:pt>
    <dgm:pt modelId="{BFAE56E4-1734-4AFC-9B17-150CE038FC61}" type="pres">
      <dgm:prSet presAssocID="{1C0D9A88-85C5-4815-AFB0-971762E73C08}" presName="rootConnector" presStyleLbl="node2" presStyleIdx="5" presStyleCnt="6"/>
      <dgm:spPr/>
      <dgm:t>
        <a:bodyPr/>
        <a:lstStyle/>
        <a:p>
          <a:endParaRPr lang="en-US"/>
        </a:p>
      </dgm:t>
    </dgm:pt>
    <dgm:pt modelId="{A38E571F-EABB-4104-945A-9937AA837F9F}" type="pres">
      <dgm:prSet presAssocID="{1C0D9A88-85C5-4815-AFB0-971762E73C08}" presName="hierChild4" presStyleCnt="0"/>
      <dgm:spPr/>
    </dgm:pt>
    <dgm:pt modelId="{D36864CD-197F-42EB-9860-FDA924248FA3}" type="pres">
      <dgm:prSet presAssocID="{1C0D9A88-85C5-4815-AFB0-971762E73C08}" presName="hierChild5" presStyleCnt="0"/>
      <dgm:spPr/>
    </dgm:pt>
    <dgm:pt modelId="{8445669B-2C2D-4372-A6FF-322621AA5676}" type="pres">
      <dgm:prSet presAssocID="{6F8D6213-D51A-44AC-B5BE-3D175FB4E25D}" presName="hierChild3" presStyleCnt="0"/>
      <dgm:spPr/>
    </dgm:pt>
  </dgm:ptLst>
  <dgm:cxnLst>
    <dgm:cxn modelId="{B3ADDD3D-B6EF-4C72-BB59-E16BB9A5177B}" type="presOf" srcId="{6F8D6213-D51A-44AC-B5BE-3D175FB4E25D}" destId="{1FADE3FB-6D7F-49FB-8DBB-3F1BB3344295}" srcOrd="0" destOrd="0" presId="urn:microsoft.com/office/officeart/2005/8/layout/orgChart1"/>
    <dgm:cxn modelId="{771D5403-69A6-44AE-A073-534270964C21}" srcId="{6F8D6213-D51A-44AC-B5BE-3D175FB4E25D}" destId="{1C0D9A88-85C5-4815-AFB0-971762E73C08}" srcOrd="5" destOrd="0" parTransId="{E61133DD-57EF-43BF-B316-E7813D8CE7F7}" sibTransId="{706C5A3D-F95C-4C21-9F33-E4397DC844B3}"/>
    <dgm:cxn modelId="{80D83118-235A-4DC9-9CD4-683AE33EC397}" srcId="{F652725C-0AD4-42FF-9B73-5AB00C1D715F}" destId="{6F8D6213-D51A-44AC-B5BE-3D175FB4E25D}" srcOrd="0" destOrd="0" parTransId="{08A59CC7-A400-4025-BCDA-F4D0CD0D8385}" sibTransId="{ED71678B-1297-4DE3-9E50-F581BB74F6C4}"/>
    <dgm:cxn modelId="{8D095F2D-9730-48E0-B097-33C366526C2F}" type="presOf" srcId="{9D8E8612-45CD-4945-920B-98936B50B901}" destId="{4942E536-83B4-43E5-9C37-823C5AB281F9}" srcOrd="0" destOrd="0" presId="urn:microsoft.com/office/officeart/2005/8/layout/orgChart1"/>
    <dgm:cxn modelId="{E9BDD69B-8B32-4A4A-ACC1-1D7032ABCCAA}" type="presOf" srcId="{667AAE29-0D24-4996-83DF-AA822F4BAD12}" destId="{FBAF1F64-4D11-42FB-86D6-F1D0744C720C}" srcOrd="0" destOrd="0" presId="urn:microsoft.com/office/officeart/2005/8/layout/orgChart1"/>
    <dgm:cxn modelId="{93F43880-113A-498B-8D03-358590139AB8}" type="presOf" srcId="{1C0D9A88-85C5-4815-AFB0-971762E73C08}" destId="{BFAE56E4-1734-4AFC-9B17-150CE038FC61}" srcOrd="1" destOrd="0" presId="urn:microsoft.com/office/officeart/2005/8/layout/orgChart1"/>
    <dgm:cxn modelId="{C5C82D25-711C-4F6C-8F59-77CB8733BDBF}" type="presOf" srcId="{70253C34-A6B2-4A85-9E7A-30BD1536E7DA}" destId="{788DDFE0-7C51-479C-A661-B76C0A63ED59}" srcOrd="0" destOrd="0" presId="urn:microsoft.com/office/officeart/2005/8/layout/orgChart1"/>
    <dgm:cxn modelId="{B1467D29-84FE-4AEF-B419-EB6BCFD1C27B}" type="presOf" srcId="{E61133DD-57EF-43BF-B316-E7813D8CE7F7}" destId="{07CEC1D0-A174-48AB-ADE2-70839B8DF387}" srcOrd="0" destOrd="0" presId="urn:microsoft.com/office/officeart/2005/8/layout/orgChart1"/>
    <dgm:cxn modelId="{DF2D93D6-FA41-4C0D-8861-77F254288CBF}" srcId="{6F8D6213-D51A-44AC-B5BE-3D175FB4E25D}" destId="{9D8E8612-45CD-4945-920B-98936B50B901}" srcOrd="1" destOrd="0" parTransId="{35590E02-7324-417F-81D0-817F328ED980}" sibTransId="{FC8D3682-BC78-40AD-9E9D-EBF81225EFB4}"/>
    <dgm:cxn modelId="{C71CDAF3-900C-4D93-9C78-C2CBB93108F7}" type="presOf" srcId="{CE867E7D-5067-4A5A-9D7D-7DBF07ADE36F}" destId="{8C265F26-A07A-443E-96E9-AC43F01DC43C}" srcOrd="1" destOrd="0" presId="urn:microsoft.com/office/officeart/2005/8/layout/orgChart1"/>
    <dgm:cxn modelId="{753318D4-314D-4FA4-BE12-3277B62B4BC0}" type="presOf" srcId="{B006E1DD-B605-4E84-B161-32C47F3C4866}" destId="{8E4C244A-E4BA-4F89-95DA-5767A4B1D424}" srcOrd="0" destOrd="0" presId="urn:microsoft.com/office/officeart/2005/8/layout/orgChart1"/>
    <dgm:cxn modelId="{069EA01A-DBA3-4905-9A9E-D5E4FC861417}" srcId="{6F8D6213-D51A-44AC-B5BE-3D175FB4E25D}" destId="{4C9035D1-2EF9-463E-B1C9-6E907F49D8E6}" srcOrd="3" destOrd="0" parTransId="{667AAE29-0D24-4996-83DF-AA822F4BAD12}" sibTransId="{F2803E57-F04A-4FBA-94CB-A79BF4C4C827}"/>
    <dgm:cxn modelId="{DAA3E680-6614-4202-A4B4-230BA7AF03A7}" type="presOf" srcId="{B006E1DD-B605-4E84-B161-32C47F3C4866}" destId="{4CA759FB-6637-4CB0-BCD6-3A43E9851CDD}" srcOrd="1" destOrd="0" presId="urn:microsoft.com/office/officeart/2005/8/layout/orgChart1"/>
    <dgm:cxn modelId="{D4186634-D1A7-4748-AD41-597642C542AC}" type="presOf" srcId="{9D8E8612-45CD-4945-920B-98936B50B901}" destId="{8A40A703-DE52-45CD-9D37-76179D6B92ED}" srcOrd="1" destOrd="0" presId="urn:microsoft.com/office/officeart/2005/8/layout/orgChart1"/>
    <dgm:cxn modelId="{3DBEB139-B835-4DEE-AC7E-2280E9BFEDC3}" srcId="{6F8D6213-D51A-44AC-B5BE-3D175FB4E25D}" destId="{6399FD44-BFE6-4E0F-8683-FF7FEFA537DE}" srcOrd="4" destOrd="0" parTransId="{AF99594A-6B35-4281-8D07-B98A28E4ED22}" sibTransId="{398AF05F-2B9B-4D97-B7A4-6292DB2FA4B9}"/>
    <dgm:cxn modelId="{5D7163A5-9DF2-4734-BC35-AAF1DECF0DCF}" type="presOf" srcId="{231A7B4F-8639-43FF-96D2-B65FFC6E10C1}" destId="{8DD7D15F-35F8-43CE-8897-9FB62EAA36F0}" srcOrd="0" destOrd="0" presId="urn:microsoft.com/office/officeart/2005/8/layout/orgChart1"/>
    <dgm:cxn modelId="{BB4F45EB-EBA0-45F4-BDB1-9F263692C209}" type="presOf" srcId="{35590E02-7324-417F-81D0-817F328ED980}" destId="{A2A6799D-E264-4267-BA0F-12F3A981CCF5}" srcOrd="0" destOrd="0" presId="urn:microsoft.com/office/officeart/2005/8/layout/orgChart1"/>
    <dgm:cxn modelId="{9D39D2CA-ABF2-48BE-953F-A6D03FBC353B}" type="presOf" srcId="{F652725C-0AD4-42FF-9B73-5AB00C1D715F}" destId="{21278630-6F08-46A9-8EB4-AE5D0F127246}" srcOrd="0" destOrd="0" presId="urn:microsoft.com/office/officeart/2005/8/layout/orgChart1"/>
    <dgm:cxn modelId="{19C63522-BF48-44A6-B0C1-95830192CA30}" type="presOf" srcId="{CE867E7D-5067-4A5A-9D7D-7DBF07ADE36F}" destId="{FFD690F9-C25F-4200-809E-8FB9C5839A6C}" srcOrd="0" destOrd="0" presId="urn:microsoft.com/office/officeart/2005/8/layout/orgChart1"/>
    <dgm:cxn modelId="{55CA3E83-5D3C-4B2F-AB55-429AD4457EAA}" type="presOf" srcId="{4C9035D1-2EF9-463E-B1C9-6E907F49D8E6}" destId="{4BF36C32-9C62-493E-B0C6-B5BF08763C7D}" srcOrd="1" destOrd="0" presId="urn:microsoft.com/office/officeart/2005/8/layout/orgChart1"/>
    <dgm:cxn modelId="{A6E84EE0-F5FE-4566-85C3-3E8DB00B7A7F}" type="presOf" srcId="{1C0D9A88-85C5-4815-AFB0-971762E73C08}" destId="{61259B79-BA71-421A-96BC-0299B0D06F36}" srcOrd="0" destOrd="0" presId="urn:microsoft.com/office/officeart/2005/8/layout/orgChart1"/>
    <dgm:cxn modelId="{C4516579-5EFC-4E6F-8CF0-2DE07E4C9997}" srcId="{6F8D6213-D51A-44AC-B5BE-3D175FB4E25D}" destId="{CE867E7D-5067-4A5A-9D7D-7DBF07ADE36F}" srcOrd="0" destOrd="0" parTransId="{70253C34-A6B2-4A85-9E7A-30BD1536E7DA}" sibTransId="{AA27CF62-40C9-4229-855B-375A39887D98}"/>
    <dgm:cxn modelId="{9994D026-C248-4BD9-81C3-1DCED80F9EBF}" type="presOf" srcId="{6F8D6213-D51A-44AC-B5BE-3D175FB4E25D}" destId="{03920ABC-D369-4767-AD4C-6855864D31CB}" srcOrd="1" destOrd="0" presId="urn:microsoft.com/office/officeart/2005/8/layout/orgChart1"/>
    <dgm:cxn modelId="{B1963669-917E-4445-8B24-4284C8411EEB}" type="presOf" srcId="{6399FD44-BFE6-4E0F-8683-FF7FEFA537DE}" destId="{F07DE0D4-C7E9-4159-86C4-5B9B41C448B4}" srcOrd="0" destOrd="0" presId="urn:microsoft.com/office/officeart/2005/8/layout/orgChart1"/>
    <dgm:cxn modelId="{D48BA024-9B2C-418E-9F80-4DC424243AF8}" type="presOf" srcId="{4C9035D1-2EF9-463E-B1C9-6E907F49D8E6}" destId="{ED185B9B-250A-43DD-BB9D-86F806E2CB04}" srcOrd="0" destOrd="0" presId="urn:microsoft.com/office/officeart/2005/8/layout/orgChart1"/>
    <dgm:cxn modelId="{FF8B88DE-0B1D-45A8-9740-6BF2CEE7C4F1}" srcId="{6F8D6213-D51A-44AC-B5BE-3D175FB4E25D}" destId="{B006E1DD-B605-4E84-B161-32C47F3C4866}" srcOrd="2" destOrd="0" parTransId="{231A7B4F-8639-43FF-96D2-B65FFC6E10C1}" sibTransId="{DCB6D0D0-CD88-418E-863C-307AA5C53E0C}"/>
    <dgm:cxn modelId="{D0C58C48-CEC2-4D37-93CA-AAD49EB2A26A}" type="presOf" srcId="{AF99594A-6B35-4281-8D07-B98A28E4ED22}" destId="{C8808D62-35E7-4520-A972-82BC3CD47A99}" srcOrd="0" destOrd="0" presId="urn:microsoft.com/office/officeart/2005/8/layout/orgChart1"/>
    <dgm:cxn modelId="{AD481D9E-F1E3-402A-B902-77FAF8B3EC40}" type="presOf" srcId="{6399FD44-BFE6-4E0F-8683-FF7FEFA537DE}" destId="{3F4D1C0A-F8B4-4700-8A76-BA986F9F3AD6}" srcOrd="1" destOrd="0" presId="urn:microsoft.com/office/officeart/2005/8/layout/orgChart1"/>
    <dgm:cxn modelId="{E24533A5-2926-4F65-8B02-58A33F5933F7}" type="presParOf" srcId="{21278630-6F08-46A9-8EB4-AE5D0F127246}" destId="{ABAC7BFE-366B-4BB4-8046-76C527B39F1C}" srcOrd="0" destOrd="0" presId="urn:microsoft.com/office/officeart/2005/8/layout/orgChart1"/>
    <dgm:cxn modelId="{5259EDB0-4B22-42C6-B152-15D7EB8AAB94}" type="presParOf" srcId="{ABAC7BFE-366B-4BB4-8046-76C527B39F1C}" destId="{001E39C7-30F5-4BAD-8035-460E5F3A3BE6}" srcOrd="0" destOrd="0" presId="urn:microsoft.com/office/officeart/2005/8/layout/orgChart1"/>
    <dgm:cxn modelId="{C63ABCF3-EE28-41E4-ADD6-8F36B0DF9F9C}" type="presParOf" srcId="{001E39C7-30F5-4BAD-8035-460E5F3A3BE6}" destId="{1FADE3FB-6D7F-49FB-8DBB-3F1BB3344295}" srcOrd="0" destOrd="0" presId="urn:microsoft.com/office/officeart/2005/8/layout/orgChart1"/>
    <dgm:cxn modelId="{6CCE266E-46AB-493F-94A8-9D1EE36313E0}" type="presParOf" srcId="{001E39C7-30F5-4BAD-8035-460E5F3A3BE6}" destId="{03920ABC-D369-4767-AD4C-6855864D31CB}" srcOrd="1" destOrd="0" presId="urn:microsoft.com/office/officeart/2005/8/layout/orgChart1"/>
    <dgm:cxn modelId="{40D3C8B0-9CDE-4D34-9E74-DC7D0851FE48}" type="presParOf" srcId="{ABAC7BFE-366B-4BB4-8046-76C527B39F1C}" destId="{198E7703-496F-454B-AA55-7C3CCD8CB370}" srcOrd="1" destOrd="0" presId="urn:microsoft.com/office/officeart/2005/8/layout/orgChart1"/>
    <dgm:cxn modelId="{A379368D-4B67-41A9-B44E-25C5D32A4A84}" type="presParOf" srcId="{198E7703-496F-454B-AA55-7C3CCD8CB370}" destId="{788DDFE0-7C51-479C-A661-B76C0A63ED59}" srcOrd="0" destOrd="0" presId="urn:microsoft.com/office/officeart/2005/8/layout/orgChart1"/>
    <dgm:cxn modelId="{0A5517CA-FD12-4C5E-BF6A-CB75E1463294}" type="presParOf" srcId="{198E7703-496F-454B-AA55-7C3CCD8CB370}" destId="{B11DE373-D38B-47EF-8E6B-07B00A7D4C7E}" srcOrd="1" destOrd="0" presId="urn:microsoft.com/office/officeart/2005/8/layout/orgChart1"/>
    <dgm:cxn modelId="{95966F17-FD22-4D08-A3B4-5358EAFF4E2B}" type="presParOf" srcId="{B11DE373-D38B-47EF-8E6B-07B00A7D4C7E}" destId="{196809CF-232C-4103-828F-FA4B1F55EE98}" srcOrd="0" destOrd="0" presId="urn:microsoft.com/office/officeart/2005/8/layout/orgChart1"/>
    <dgm:cxn modelId="{D787451C-4F66-4662-A1C3-A6283CCAD35F}" type="presParOf" srcId="{196809CF-232C-4103-828F-FA4B1F55EE98}" destId="{FFD690F9-C25F-4200-809E-8FB9C5839A6C}" srcOrd="0" destOrd="0" presId="urn:microsoft.com/office/officeart/2005/8/layout/orgChart1"/>
    <dgm:cxn modelId="{B86B90A5-35CE-4CBD-BD28-ECF09E42FA6D}" type="presParOf" srcId="{196809CF-232C-4103-828F-FA4B1F55EE98}" destId="{8C265F26-A07A-443E-96E9-AC43F01DC43C}" srcOrd="1" destOrd="0" presId="urn:microsoft.com/office/officeart/2005/8/layout/orgChart1"/>
    <dgm:cxn modelId="{809CEC7B-5B03-4A46-B1B1-6DA7E5851444}" type="presParOf" srcId="{B11DE373-D38B-47EF-8E6B-07B00A7D4C7E}" destId="{53E101EB-CC31-44C6-A474-8EB4DBE437F2}" srcOrd="1" destOrd="0" presId="urn:microsoft.com/office/officeart/2005/8/layout/orgChart1"/>
    <dgm:cxn modelId="{825680AB-8441-487F-A0C4-5027CD6FA274}" type="presParOf" srcId="{B11DE373-D38B-47EF-8E6B-07B00A7D4C7E}" destId="{ABDC592C-79B1-409B-83C2-D33BFC37D08C}" srcOrd="2" destOrd="0" presId="urn:microsoft.com/office/officeart/2005/8/layout/orgChart1"/>
    <dgm:cxn modelId="{B0069D14-07EC-42E4-A254-8F5024A181CB}" type="presParOf" srcId="{198E7703-496F-454B-AA55-7C3CCD8CB370}" destId="{A2A6799D-E264-4267-BA0F-12F3A981CCF5}" srcOrd="2" destOrd="0" presId="urn:microsoft.com/office/officeart/2005/8/layout/orgChart1"/>
    <dgm:cxn modelId="{483C7052-02E6-474F-9AB2-39F82E412B7F}" type="presParOf" srcId="{198E7703-496F-454B-AA55-7C3CCD8CB370}" destId="{C974F1F2-2B37-445A-B667-B5CEE6753E90}" srcOrd="3" destOrd="0" presId="urn:microsoft.com/office/officeart/2005/8/layout/orgChart1"/>
    <dgm:cxn modelId="{6EC3CD48-E08D-4B40-8477-8A06355DAAC6}" type="presParOf" srcId="{C974F1F2-2B37-445A-B667-B5CEE6753E90}" destId="{CD8AC526-F36A-48F0-A9E7-D09027E5D075}" srcOrd="0" destOrd="0" presId="urn:microsoft.com/office/officeart/2005/8/layout/orgChart1"/>
    <dgm:cxn modelId="{E6151141-4651-4338-AC20-098BAF4875B1}" type="presParOf" srcId="{CD8AC526-F36A-48F0-A9E7-D09027E5D075}" destId="{4942E536-83B4-43E5-9C37-823C5AB281F9}" srcOrd="0" destOrd="0" presId="urn:microsoft.com/office/officeart/2005/8/layout/orgChart1"/>
    <dgm:cxn modelId="{E836680F-4650-4B2B-8627-6527E05EFE98}" type="presParOf" srcId="{CD8AC526-F36A-48F0-A9E7-D09027E5D075}" destId="{8A40A703-DE52-45CD-9D37-76179D6B92ED}" srcOrd="1" destOrd="0" presId="urn:microsoft.com/office/officeart/2005/8/layout/orgChart1"/>
    <dgm:cxn modelId="{1852533C-DB5A-4F45-BABC-499C1A75B048}" type="presParOf" srcId="{C974F1F2-2B37-445A-B667-B5CEE6753E90}" destId="{E95DC906-D83A-42F6-AC20-BEE89CA779BE}" srcOrd="1" destOrd="0" presId="urn:microsoft.com/office/officeart/2005/8/layout/orgChart1"/>
    <dgm:cxn modelId="{366EAB75-AD5A-4270-825E-E39035863EE9}" type="presParOf" srcId="{C974F1F2-2B37-445A-B667-B5CEE6753E90}" destId="{9B1701E3-19A8-4838-BD17-104193B1DDA7}" srcOrd="2" destOrd="0" presId="urn:microsoft.com/office/officeart/2005/8/layout/orgChart1"/>
    <dgm:cxn modelId="{45F98D5E-B4B5-4F57-B302-7CB08CEC1398}" type="presParOf" srcId="{198E7703-496F-454B-AA55-7C3CCD8CB370}" destId="{8DD7D15F-35F8-43CE-8897-9FB62EAA36F0}" srcOrd="4" destOrd="0" presId="urn:microsoft.com/office/officeart/2005/8/layout/orgChart1"/>
    <dgm:cxn modelId="{797B426D-0DD4-48A6-BA8A-FEF840B5C965}" type="presParOf" srcId="{198E7703-496F-454B-AA55-7C3CCD8CB370}" destId="{FB2D53A7-7371-4442-99E8-D3883CFAD891}" srcOrd="5" destOrd="0" presId="urn:microsoft.com/office/officeart/2005/8/layout/orgChart1"/>
    <dgm:cxn modelId="{7C774685-13DC-4BEA-9253-77888782A950}" type="presParOf" srcId="{FB2D53A7-7371-4442-99E8-D3883CFAD891}" destId="{7DE186F3-5086-4C47-A527-0DC801BFB12F}" srcOrd="0" destOrd="0" presId="urn:microsoft.com/office/officeart/2005/8/layout/orgChart1"/>
    <dgm:cxn modelId="{371B5602-E15A-4155-81AE-96C71C0F5693}" type="presParOf" srcId="{7DE186F3-5086-4C47-A527-0DC801BFB12F}" destId="{8E4C244A-E4BA-4F89-95DA-5767A4B1D424}" srcOrd="0" destOrd="0" presId="urn:microsoft.com/office/officeart/2005/8/layout/orgChart1"/>
    <dgm:cxn modelId="{1C2A39B0-9CD0-433C-B1FE-2A8B2A2343B0}" type="presParOf" srcId="{7DE186F3-5086-4C47-A527-0DC801BFB12F}" destId="{4CA759FB-6637-4CB0-BCD6-3A43E9851CDD}" srcOrd="1" destOrd="0" presId="urn:microsoft.com/office/officeart/2005/8/layout/orgChart1"/>
    <dgm:cxn modelId="{A273679C-ECB5-480D-8DA1-29A6E5E6B9CA}" type="presParOf" srcId="{FB2D53A7-7371-4442-99E8-D3883CFAD891}" destId="{C1EADEA7-DF03-49BE-BB7F-38DA98665C95}" srcOrd="1" destOrd="0" presId="urn:microsoft.com/office/officeart/2005/8/layout/orgChart1"/>
    <dgm:cxn modelId="{BF84ECC6-53DE-43A4-BCCA-5CF07EF5B274}" type="presParOf" srcId="{FB2D53A7-7371-4442-99E8-D3883CFAD891}" destId="{73729985-25EF-49EB-BF19-99B2BD2F73F2}" srcOrd="2" destOrd="0" presId="urn:microsoft.com/office/officeart/2005/8/layout/orgChart1"/>
    <dgm:cxn modelId="{26893F73-9E3D-4950-93DC-6958019EE85E}" type="presParOf" srcId="{198E7703-496F-454B-AA55-7C3CCD8CB370}" destId="{FBAF1F64-4D11-42FB-86D6-F1D0744C720C}" srcOrd="6" destOrd="0" presId="urn:microsoft.com/office/officeart/2005/8/layout/orgChart1"/>
    <dgm:cxn modelId="{CCFFB3D6-9150-4BEA-B9AE-98925A875A5D}" type="presParOf" srcId="{198E7703-496F-454B-AA55-7C3CCD8CB370}" destId="{2E5F13DC-0FC9-42DC-B9FA-05FA30EBB829}" srcOrd="7" destOrd="0" presId="urn:microsoft.com/office/officeart/2005/8/layout/orgChart1"/>
    <dgm:cxn modelId="{BA858E55-5428-4195-868C-67DF932352CF}" type="presParOf" srcId="{2E5F13DC-0FC9-42DC-B9FA-05FA30EBB829}" destId="{8E3732FB-B407-47F6-87B2-65C567646A9C}" srcOrd="0" destOrd="0" presId="urn:microsoft.com/office/officeart/2005/8/layout/orgChart1"/>
    <dgm:cxn modelId="{D23BC5B8-05A2-45B7-A9B5-709604AE5F88}" type="presParOf" srcId="{8E3732FB-B407-47F6-87B2-65C567646A9C}" destId="{ED185B9B-250A-43DD-BB9D-86F806E2CB04}" srcOrd="0" destOrd="0" presId="urn:microsoft.com/office/officeart/2005/8/layout/orgChart1"/>
    <dgm:cxn modelId="{99FE3D3E-DDE6-4B06-923A-93AE99708056}" type="presParOf" srcId="{8E3732FB-B407-47F6-87B2-65C567646A9C}" destId="{4BF36C32-9C62-493E-B0C6-B5BF08763C7D}" srcOrd="1" destOrd="0" presId="urn:microsoft.com/office/officeart/2005/8/layout/orgChart1"/>
    <dgm:cxn modelId="{AFCD1529-5880-4826-84D5-2B8B2B6F8F8F}" type="presParOf" srcId="{2E5F13DC-0FC9-42DC-B9FA-05FA30EBB829}" destId="{E5892C34-8D7C-4C3D-BC1A-57FC2F95CED9}" srcOrd="1" destOrd="0" presId="urn:microsoft.com/office/officeart/2005/8/layout/orgChart1"/>
    <dgm:cxn modelId="{CE4EA196-6890-4894-8ACD-E328C0178DE2}" type="presParOf" srcId="{2E5F13DC-0FC9-42DC-B9FA-05FA30EBB829}" destId="{2CECEA18-E623-44B7-940C-FEEA1F5677E4}" srcOrd="2" destOrd="0" presId="urn:microsoft.com/office/officeart/2005/8/layout/orgChart1"/>
    <dgm:cxn modelId="{BE79F053-2A40-4C3E-9C6A-5F2AC5BBA308}" type="presParOf" srcId="{198E7703-496F-454B-AA55-7C3CCD8CB370}" destId="{C8808D62-35E7-4520-A972-82BC3CD47A99}" srcOrd="8" destOrd="0" presId="urn:microsoft.com/office/officeart/2005/8/layout/orgChart1"/>
    <dgm:cxn modelId="{D44A2217-44FB-445D-981C-57F617705FFF}" type="presParOf" srcId="{198E7703-496F-454B-AA55-7C3CCD8CB370}" destId="{72BDE410-D4C8-4299-AE62-81308348094D}" srcOrd="9" destOrd="0" presId="urn:microsoft.com/office/officeart/2005/8/layout/orgChart1"/>
    <dgm:cxn modelId="{3E5C78B1-E199-4599-992C-AB9D4CD552F8}" type="presParOf" srcId="{72BDE410-D4C8-4299-AE62-81308348094D}" destId="{3316B044-6EB6-4E93-8E8E-314205733CA1}" srcOrd="0" destOrd="0" presId="urn:microsoft.com/office/officeart/2005/8/layout/orgChart1"/>
    <dgm:cxn modelId="{62AAB85A-4C08-491E-B00C-F7FE8BB4A878}" type="presParOf" srcId="{3316B044-6EB6-4E93-8E8E-314205733CA1}" destId="{F07DE0D4-C7E9-4159-86C4-5B9B41C448B4}" srcOrd="0" destOrd="0" presId="urn:microsoft.com/office/officeart/2005/8/layout/orgChart1"/>
    <dgm:cxn modelId="{F25739E0-F05E-42F0-AE40-431AE6C28167}" type="presParOf" srcId="{3316B044-6EB6-4E93-8E8E-314205733CA1}" destId="{3F4D1C0A-F8B4-4700-8A76-BA986F9F3AD6}" srcOrd="1" destOrd="0" presId="urn:microsoft.com/office/officeart/2005/8/layout/orgChart1"/>
    <dgm:cxn modelId="{20A5197F-625B-4926-A208-65D0F2D787DB}" type="presParOf" srcId="{72BDE410-D4C8-4299-AE62-81308348094D}" destId="{CB62BBFA-276A-4329-9C97-B206A8EA743F}" srcOrd="1" destOrd="0" presId="urn:microsoft.com/office/officeart/2005/8/layout/orgChart1"/>
    <dgm:cxn modelId="{05AE3AA0-FD8F-478D-9F1A-407B1D7A23EF}" type="presParOf" srcId="{72BDE410-D4C8-4299-AE62-81308348094D}" destId="{1DDFD406-B54D-4B59-9617-B2C0AE488D7D}" srcOrd="2" destOrd="0" presId="urn:microsoft.com/office/officeart/2005/8/layout/orgChart1"/>
    <dgm:cxn modelId="{94675F8A-1A8E-4E1A-9247-FE1645937B0A}" type="presParOf" srcId="{198E7703-496F-454B-AA55-7C3CCD8CB370}" destId="{07CEC1D0-A174-48AB-ADE2-70839B8DF387}" srcOrd="10" destOrd="0" presId="urn:microsoft.com/office/officeart/2005/8/layout/orgChart1"/>
    <dgm:cxn modelId="{41342B9E-7AE1-4A93-A53C-1B90B832154F}" type="presParOf" srcId="{198E7703-496F-454B-AA55-7C3CCD8CB370}" destId="{2138AF22-E9CE-40F4-8E56-862FF1BF0AE2}" srcOrd="11" destOrd="0" presId="urn:microsoft.com/office/officeart/2005/8/layout/orgChart1"/>
    <dgm:cxn modelId="{8B2FE4EB-3E64-48F9-98B1-424F1FD41277}" type="presParOf" srcId="{2138AF22-E9CE-40F4-8E56-862FF1BF0AE2}" destId="{D5A2C223-8007-41FC-95FB-8B6BD0248E87}" srcOrd="0" destOrd="0" presId="urn:microsoft.com/office/officeart/2005/8/layout/orgChart1"/>
    <dgm:cxn modelId="{8B99A082-84D7-42D9-911D-C2CDB0E27E86}" type="presParOf" srcId="{D5A2C223-8007-41FC-95FB-8B6BD0248E87}" destId="{61259B79-BA71-421A-96BC-0299B0D06F36}" srcOrd="0" destOrd="0" presId="urn:microsoft.com/office/officeart/2005/8/layout/orgChart1"/>
    <dgm:cxn modelId="{5890FF44-5D7C-4AE1-98CF-59E2850D8545}" type="presParOf" srcId="{D5A2C223-8007-41FC-95FB-8B6BD0248E87}" destId="{BFAE56E4-1734-4AFC-9B17-150CE038FC61}" srcOrd="1" destOrd="0" presId="urn:microsoft.com/office/officeart/2005/8/layout/orgChart1"/>
    <dgm:cxn modelId="{B76EA850-18EB-424A-83F0-4D1060887AB6}" type="presParOf" srcId="{2138AF22-E9CE-40F4-8E56-862FF1BF0AE2}" destId="{A38E571F-EABB-4104-945A-9937AA837F9F}" srcOrd="1" destOrd="0" presId="urn:microsoft.com/office/officeart/2005/8/layout/orgChart1"/>
    <dgm:cxn modelId="{B1729CD1-E16E-4C14-9459-1A5459296FD9}" type="presParOf" srcId="{2138AF22-E9CE-40F4-8E56-862FF1BF0AE2}" destId="{D36864CD-197F-42EB-9860-FDA924248FA3}" srcOrd="2" destOrd="0" presId="urn:microsoft.com/office/officeart/2005/8/layout/orgChart1"/>
    <dgm:cxn modelId="{6E1E5583-A1BE-4545-943C-0C3387BE4205}" type="presParOf" srcId="{ABAC7BFE-366B-4BB4-8046-76C527B39F1C}" destId="{8445669B-2C2D-4372-A6FF-322621AA5676}"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F1F64-4D11-42FB-86D6-F1D0744C720C}">
      <dsp:nvSpPr>
        <dsp:cNvPr id="0" name=""/>
        <dsp:cNvSpPr/>
      </dsp:nvSpPr>
      <dsp:spPr>
        <a:xfrm>
          <a:off x="4605139" y="1784409"/>
          <a:ext cx="3649589" cy="801962"/>
        </a:xfrm>
        <a:custGeom>
          <a:avLst/>
          <a:gdLst/>
          <a:ahLst/>
          <a:cxnLst/>
          <a:rect l="0" t="0" r="0" b="0"/>
          <a:pathLst>
            <a:path>
              <a:moveTo>
                <a:pt x="0" y="0"/>
              </a:moveTo>
              <a:lnTo>
                <a:pt x="0" y="592217"/>
              </a:lnTo>
              <a:lnTo>
                <a:pt x="3649589" y="592217"/>
              </a:lnTo>
              <a:lnTo>
                <a:pt x="3649589" y="80196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7D15F-35F8-43CE-8897-9FB62EAA36F0}">
      <dsp:nvSpPr>
        <dsp:cNvPr id="0" name=""/>
        <dsp:cNvSpPr/>
      </dsp:nvSpPr>
      <dsp:spPr>
        <a:xfrm>
          <a:off x="4605139" y="1784409"/>
          <a:ext cx="1232537" cy="801962"/>
        </a:xfrm>
        <a:custGeom>
          <a:avLst/>
          <a:gdLst/>
          <a:ahLst/>
          <a:cxnLst/>
          <a:rect l="0" t="0" r="0" b="0"/>
          <a:pathLst>
            <a:path>
              <a:moveTo>
                <a:pt x="0" y="0"/>
              </a:moveTo>
              <a:lnTo>
                <a:pt x="0" y="592217"/>
              </a:lnTo>
              <a:lnTo>
                <a:pt x="1232537" y="592217"/>
              </a:lnTo>
              <a:lnTo>
                <a:pt x="1232537" y="80196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6799D-E264-4267-BA0F-12F3A981CCF5}">
      <dsp:nvSpPr>
        <dsp:cNvPr id="0" name=""/>
        <dsp:cNvSpPr/>
      </dsp:nvSpPr>
      <dsp:spPr>
        <a:xfrm>
          <a:off x="3420623" y="1784409"/>
          <a:ext cx="1184515" cy="801962"/>
        </a:xfrm>
        <a:custGeom>
          <a:avLst/>
          <a:gdLst/>
          <a:ahLst/>
          <a:cxnLst/>
          <a:rect l="0" t="0" r="0" b="0"/>
          <a:pathLst>
            <a:path>
              <a:moveTo>
                <a:pt x="1184515" y="0"/>
              </a:moveTo>
              <a:lnTo>
                <a:pt x="1184515" y="592217"/>
              </a:lnTo>
              <a:lnTo>
                <a:pt x="0" y="592217"/>
              </a:lnTo>
              <a:lnTo>
                <a:pt x="0" y="80196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8DDFE0-7C51-479C-A661-B76C0A63ED59}">
      <dsp:nvSpPr>
        <dsp:cNvPr id="0" name=""/>
        <dsp:cNvSpPr/>
      </dsp:nvSpPr>
      <dsp:spPr>
        <a:xfrm>
          <a:off x="1003571" y="1784409"/>
          <a:ext cx="3601568" cy="801962"/>
        </a:xfrm>
        <a:custGeom>
          <a:avLst/>
          <a:gdLst/>
          <a:ahLst/>
          <a:cxnLst/>
          <a:rect l="0" t="0" r="0" b="0"/>
          <a:pathLst>
            <a:path>
              <a:moveTo>
                <a:pt x="3601568" y="0"/>
              </a:moveTo>
              <a:lnTo>
                <a:pt x="3601568" y="592217"/>
              </a:lnTo>
              <a:lnTo>
                <a:pt x="0" y="592217"/>
              </a:lnTo>
              <a:lnTo>
                <a:pt x="0" y="801962"/>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DE3FB-6D7F-49FB-8DBB-3F1BB3344295}">
      <dsp:nvSpPr>
        <dsp:cNvPr id="0" name=""/>
        <dsp:cNvSpPr/>
      </dsp:nvSpPr>
      <dsp:spPr>
        <a:xfrm>
          <a:off x="2924498" y="558334"/>
          <a:ext cx="3361281" cy="1226074"/>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chemeClr val="bg1"/>
              </a:solidFill>
              <a:effectLst/>
              <a:latin typeface="Times New Roman" pitchFamily="18" charset="0"/>
              <a:cs typeface="Times New Roman" pitchFamily="18" charset="0"/>
            </a:rPr>
            <a:t>Feasibility Study</a:t>
          </a:r>
          <a:endParaRPr lang="en-US" sz="2400" kern="1200" dirty="0">
            <a:solidFill>
              <a:schemeClr val="bg1"/>
            </a:solidFill>
            <a:latin typeface="Times New Roman" pitchFamily="18" charset="0"/>
            <a:cs typeface="Times New Roman" pitchFamily="18" charset="0"/>
          </a:endParaRPr>
        </a:p>
      </dsp:txBody>
      <dsp:txXfrm>
        <a:off x="2924498" y="558334"/>
        <a:ext cx="3361281" cy="1226074"/>
      </dsp:txXfrm>
    </dsp:sp>
    <dsp:sp modelId="{FFD690F9-C25F-4200-809E-8FB9C5839A6C}">
      <dsp:nvSpPr>
        <dsp:cNvPr id="0" name=""/>
        <dsp:cNvSpPr/>
      </dsp:nvSpPr>
      <dsp:spPr>
        <a:xfrm>
          <a:off x="4789" y="2586371"/>
          <a:ext cx="1997564" cy="998782"/>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Technical Feasibility:</a:t>
          </a:r>
          <a:endParaRPr lang="en-US" sz="1800" kern="1200" dirty="0">
            <a:latin typeface="Times New Roman" pitchFamily="18" charset="0"/>
            <a:cs typeface="Times New Roman" pitchFamily="18" charset="0"/>
          </a:endParaRPr>
        </a:p>
      </dsp:txBody>
      <dsp:txXfrm>
        <a:off x="4789" y="2586371"/>
        <a:ext cx="1997564" cy="998782"/>
      </dsp:txXfrm>
    </dsp:sp>
    <dsp:sp modelId="{4942E536-83B4-43E5-9C37-823C5AB281F9}">
      <dsp:nvSpPr>
        <dsp:cNvPr id="0" name=""/>
        <dsp:cNvSpPr/>
      </dsp:nvSpPr>
      <dsp:spPr>
        <a:xfrm>
          <a:off x="2421841" y="2586371"/>
          <a:ext cx="1997564" cy="998782"/>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Behavioral Feasibility:</a:t>
          </a:r>
          <a:endParaRPr lang="en-US" sz="1800" kern="1200" dirty="0">
            <a:latin typeface="Times New Roman" pitchFamily="18" charset="0"/>
            <a:cs typeface="Times New Roman" pitchFamily="18" charset="0"/>
          </a:endParaRPr>
        </a:p>
      </dsp:txBody>
      <dsp:txXfrm>
        <a:off x="2421841" y="2586371"/>
        <a:ext cx="1997564" cy="998782"/>
      </dsp:txXfrm>
    </dsp:sp>
    <dsp:sp modelId="{8E4C244A-E4BA-4F89-95DA-5767A4B1D424}">
      <dsp:nvSpPr>
        <dsp:cNvPr id="0" name=""/>
        <dsp:cNvSpPr/>
      </dsp:nvSpPr>
      <dsp:spPr>
        <a:xfrm>
          <a:off x="4838894" y="2586371"/>
          <a:ext cx="1997564" cy="998782"/>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Economic feasibility:</a:t>
          </a:r>
          <a:endParaRPr lang="en-US" sz="1800" kern="1200" dirty="0">
            <a:latin typeface="Times New Roman" pitchFamily="18" charset="0"/>
            <a:cs typeface="Times New Roman" pitchFamily="18" charset="0"/>
          </a:endParaRPr>
        </a:p>
      </dsp:txBody>
      <dsp:txXfrm>
        <a:off x="4838894" y="2586371"/>
        <a:ext cx="1997564" cy="998782"/>
      </dsp:txXfrm>
    </dsp:sp>
    <dsp:sp modelId="{ED185B9B-250A-43DD-BB9D-86F806E2CB04}">
      <dsp:nvSpPr>
        <dsp:cNvPr id="0" name=""/>
        <dsp:cNvSpPr/>
      </dsp:nvSpPr>
      <dsp:spPr>
        <a:xfrm>
          <a:off x="7255946" y="2586371"/>
          <a:ext cx="1997564" cy="998782"/>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Legal Feasibility:</a:t>
          </a:r>
          <a:endParaRPr lang="en-US" sz="1800" kern="1200" dirty="0">
            <a:latin typeface="Times New Roman" pitchFamily="18" charset="0"/>
            <a:cs typeface="Times New Roman" pitchFamily="18" charset="0"/>
          </a:endParaRPr>
        </a:p>
      </dsp:txBody>
      <dsp:txXfrm>
        <a:off x="7255946" y="2586371"/>
        <a:ext cx="1997564" cy="9987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B14AC-CF26-4755-B5A1-EF0A3D6CFC21}">
      <dsp:nvSpPr>
        <dsp:cNvPr id="0" name=""/>
        <dsp:cNvSpPr/>
      </dsp:nvSpPr>
      <dsp:spPr>
        <a:xfrm>
          <a:off x="4953473" y="1752446"/>
          <a:ext cx="4400297" cy="597590"/>
        </a:xfrm>
        <a:custGeom>
          <a:avLst/>
          <a:gdLst/>
          <a:ahLst/>
          <a:cxnLst/>
          <a:rect l="0" t="0" r="0" b="0"/>
          <a:pathLst>
            <a:path>
              <a:moveTo>
                <a:pt x="0" y="0"/>
              </a:moveTo>
              <a:lnTo>
                <a:pt x="0" y="523392"/>
              </a:lnTo>
              <a:lnTo>
                <a:pt x="4400297" y="523392"/>
              </a:lnTo>
              <a:lnTo>
                <a:pt x="4400297"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AC355F-7878-4C19-BC23-09135ECA547F}">
      <dsp:nvSpPr>
        <dsp:cNvPr id="0" name=""/>
        <dsp:cNvSpPr/>
      </dsp:nvSpPr>
      <dsp:spPr>
        <a:xfrm>
          <a:off x="4953473" y="1752446"/>
          <a:ext cx="3150295" cy="597590"/>
        </a:xfrm>
        <a:custGeom>
          <a:avLst/>
          <a:gdLst/>
          <a:ahLst/>
          <a:cxnLst/>
          <a:rect l="0" t="0" r="0" b="0"/>
          <a:pathLst>
            <a:path>
              <a:moveTo>
                <a:pt x="0" y="0"/>
              </a:moveTo>
              <a:lnTo>
                <a:pt x="0" y="523392"/>
              </a:lnTo>
              <a:lnTo>
                <a:pt x="3150295" y="523392"/>
              </a:lnTo>
              <a:lnTo>
                <a:pt x="3150295"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9BCDB-3161-4EDB-9531-2DE60B3FA669}">
      <dsp:nvSpPr>
        <dsp:cNvPr id="0" name=""/>
        <dsp:cNvSpPr/>
      </dsp:nvSpPr>
      <dsp:spPr>
        <a:xfrm>
          <a:off x="4953473" y="1752446"/>
          <a:ext cx="1900293" cy="597590"/>
        </a:xfrm>
        <a:custGeom>
          <a:avLst/>
          <a:gdLst/>
          <a:ahLst/>
          <a:cxnLst/>
          <a:rect l="0" t="0" r="0" b="0"/>
          <a:pathLst>
            <a:path>
              <a:moveTo>
                <a:pt x="0" y="0"/>
              </a:moveTo>
              <a:lnTo>
                <a:pt x="0" y="523392"/>
              </a:lnTo>
              <a:lnTo>
                <a:pt x="1900293" y="523392"/>
              </a:lnTo>
              <a:lnTo>
                <a:pt x="1900293"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617B7F-DA2C-40E6-8A06-C6A0A244B6C8}">
      <dsp:nvSpPr>
        <dsp:cNvPr id="0" name=""/>
        <dsp:cNvSpPr/>
      </dsp:nvSpPr>
      <dsp:spPr>
        <a:xfrm>
          <a:off x="4953473" y="1752446"/>
          <a:ext cx="650291" cy="597590"/>
        </a:xfrm>
        <a:custGeom>
          <a:avLst/>
          <a:gdLst/>
          <a:ahLst/>
          <a:cxnLst/>
          <a:rect l="0" t="0" r="0" b="0"/>
          <a:pathLst>
            <a:path>
              <a:moveTo>
                <a:pt x="0" y="0"/>
              </a:moveTo>
              <a:lnTo>
                <a:pt x="0" y="523392"/>
              </a:lnTo>
              <a:lnTo>
                <a:pt x="650291" y="523392"/>
              </a:lnTo>
              <a:lnTo>
                <a:pt x="650291"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7A8CB6-96DF-48C6-A964-174569949C15}">
      <dsp:nvSpPr>
        <dsp:cNvPr id="0" name=""/>
        <dsp:cNvSpPr/>
      </dsp:nvSpPr>
      <dsp:spPr>
        <a:xfrm>
          <a:off x="4327999" y="1752446"/>
          <a:ext cx="625474" cy="597590"/>
        </a:xfrm>
        <a:custGeom>
          <a:avLst/>
          <a:gdLst/>
          <a:ahLst/>
          <a:cxnLst/>
          <a:rect l="0" t="0" r="0" b="0"/>
          <a:pathLst>
            <a:path>
              <a:moveTo>
                <a:pt x="625474" y="0"/>
              </a:moveTo>
              <a:lnTo>
                <a:pt x="625474" y="523392"/>
              </a:lnTo>
              <a:lnTo>
                <a:pt x="0" y="523392"/>
              </a:lnTo>
              <a:lnTo>
                <a:pt x="0"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7D15F-35F8-43CE-8897-9FB62EAA36F0}">
      <dsp:nvSpPr>
        <dsp:cNvPr id="0" name=""/>
        <dsp:cNvSpPr/>
      </dsp:nvSpPr>
      <dsp:spPr>
        <a:xfrm>
          <a:off x="3052233" y="1752446"/>
          <a:ext cx="1901240" cy="597590"/>
        </a:xfrm>
        <a:custGeom>
          <a:avLst/>
          <a:gdLst/>
          <a:ahLst/>
          <a:cxnLst/>
          <a:rect l="0" t="0" r="0" b="0"/>
          <a:pathLst>
            <a:path>
              <a:moveTo>
                <a:pt x="1901240" y="0"/>
              </a:moveTo>
              <a:lnTo>
                <a:pt x="1901240" y="523392"/>
              </a:lnTo>
              <a:lnTo>
                <a:pt x="0" y="523392"/>
              </a:lnTo>
              <a:lnTo>
                <a:pt x="0"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6799D-E264-4267-BA0F-12F3A981CCF5}">
      <dsp:nvSpPr>
        <dsp:cNvPr id="0" name=""/>
        <dsp:cNvSpPr/>
      </dsp:nvSpPr>
      <dsp:spPr>
        <a:xfrm>
          <a:off x="1802231" y="1752446"/>
          <a:ext cx="3151242" cy="597590"/>
        </a:xfrm>
        <a:custGeom>
          <a:avLst/>
          <a:gdLst/>
          <a:ahLst/>
          <a:cxnLst/>
          <a:rect l="0" t="0" r="0" b="0"/>
          <a:pathLst>
            <a:path>
              <a:moveTo>
                <a:pt x="3151242" y="0"/>
              </a:moveTo>
              <a:lnTo>
                <a:pt x="3151242" y="523392"/>
              </a:lnTo>
              <a:lnTo>
                <a:pt x="0" y="523392"/>
              </a:lnTo>
              <a:lnTo>
                <a:pt x="0"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8DDFE0-7C51-479C-A661-B76C0A63ED59}">
      <dsp:nvSpPr>
        <dsp:cNvPr id="0" name=""/>
        <dsp:cNvSpPr/>
      </dsp:nvSpPr>
      <dsp:spPr>
        <a:xfrm>
          <a:off x="552229" y="1752446"/>
          <a:ext cx="4401244" cy="597590"/>
        </a:xfrm>
        <a:custGeom>
          <a:avLst/>
          <a:gdLst/>
          <a:ahLst/>
          <a:cxnLst/>
          <a:rect l="0" t="0" r="0" b="0"/>
          <a:pathLst>
            <a:path>
              <a:moveTo>
                <a:pt x="4401244" y="0"/>
              </a:moveTo>
              <a:lnTo>
                <a:pt x="4401244" y="523392"/>
              </a:lnTo>
              <a:lnTo>
                <a:pt x="0" y="523392"/>
              </a:lnTo>
              <a:lnTo>
                <a:pt x="0" y="597590"/>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DE3FB-6D7F-49FB-8DBB-3F1BB3344295}">
      <dsp:nvSpPr>
        <dsp:cNvPr id="0" name=""/>
        <dsp:cNvSpPr/>
      </dsp:nvSpPr>
      <dsp:spPr>
        <a:xfrm>
          <a:off x="3493722" y="657955"/>
          <a:ext cx="2919502" cy="1094490"/>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IN" sz="2400" b="1" kern="1200" dirty="0" smtClean="0">
              <a:latin typeface="Times New Roman" pitchFamily="18" charset="0"/>
              <a:cs typeface="Times New Roman" pitchFamily="18" charset="0"/>
            </a:rPr>
            <a:t>User  of System</a:t>
          </a:r>
          <a:endParaRPr lang="en-US" sz="2400" kern="1200" dirty="0">
            <a:latin typeface="Times New Roman" pitchFamily="18" charset="0"/>
            <a:cs typeface="Times New Roman" pitchFamily="18" charset="0"/>
          </a:endParaRPr>
        </a:p>
      </dsp:txBody>
      <dsp:txXfrm>
        <a:off x="3493722" y="657955"/>
        <a:ext cx="2919502" cy="1094490"/>
      </dsp:txXfrm>
    </dsp:sp>
    <dsp:sp modelId="{FFD690F9-C25F-4200-809E-8FB9C5839A6C}">
      <dsp:nvSpPr>
        <dsp:cNvPr id="0" name=""/>
        <dsp:cNvSpPr/>
      </dsp:nvSpPr>
      <dsp:spPr>
        <a:xfrm>
          <a:off x="1425"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Admin</a:t>
          </a:r>
          <a:endParaRPr lang="en-US" sz="1800" kern="1200" dirty="0">
            <a:latin typeface="Times New Roman" pitchFamily="18" charset="0"/>
            <a:cs typeface="Times New Roman" pitchFamily="18" charset="0"/>
          </a:endParaRPr>
        </a:p>
      </dsp:txBody>
      <dsp:txXfrm>
        <a:off x="1425" y="2350036"/>
        <a:ext cx="1101606" cy="897097"/>
      </dsp:txXfrm>
    </dsp:sp>
    <dsp:sp modelId="{4942E536-83B4-43E5-9C37-823C5AB281F9}">
      <dsp:nvSpPr>
        <dsp:cNvPr id="0" name=""/>
        <dsp:cNvSpPr/>
      </dsp:nvSpPr>
      <dsp:spPr>
        <a:xfrm>
          <a:off x="1251427"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Director</a:t>
          </a:r>
          <a:endParaRPr lang="en-US" sz="1800" kern="1200" dirty="0">
            <a:latin typeface="Times New Roman" pitchFamily="18" charset="0"/>
            <a:cs typeface="Times New Roman" pitchFamily="18" charset="0"/>
          </a:endParaRPr>
        </a:p>
      </dsp:txBody>
      <dsp:txXfrm>
        <a:off x="1251427" y="2350036"/>
        <a:ext cx="1101606" cy="897097"/>
      </dsp:txXfrm>
    </dsp:sp>
    <dsp:sp modelId="{8E4C244A-E4BA-4F89-95DA-5767A4B1D424}">
      <dsp:nvSpPr>
        <dsp:cNvPr id="0" name=""/>
        <dsp:cNvSpPr/>
      </dsp:nvSpPr>
      <dsp:spPr>
        <a:xfrm>
          <a:off x="2501429"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Principal</a:t>
          </a:r>
          <a:endParaRPr lang="en-US" sz="1800" kern="1200" dirty="0">
            <a:latin typeface="Times New Roman" pitchFamily="18" charset="0"/>
            <a:cs typeface="Times New Roman" pitchFamily="18" charset="0"/>
          </a:endParaRPr>
        </a:p>
      </dsp:txBody>
      <dsp:txXfrm>
        <a:off x="2501429" y="2350036"/>
        <a:ext cx="1101606" cy="897097"/>
      </dsp:txXfrm>
    </dsp:sp>
    <dsp:sp modelId="{48CAC8EA-6F28-4F7C-9D60-1216FE91D09F}">
      <dsp:nvSpPr>
        <dsp:cNvPr id="0" name=""/>
        <dsp:cNvSpPr/>
      </dsp:nvSpPr>
      <dsp:spPr>
        <a:xfrm>
          <a:off x="3751431" y="2350036"/>
          <a:ext cx="1153135"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Candidate</a:t>
          </a:r>
          <a:endParaRPr lang="en-US" sz="1800" kern="1200" dirty="0">
            <a:latin typeface="Times New Roman" pitchFamily="18" charset="0"/>
            <a:cs typeface="Times New Roman" pitchFamily="18" charset="0"/>
          </a:endParaRPr>
        </a:p>
      </dsp:txBody>
      <dsp:txXfrm>
        <a:off x="3751431" y="2350036"/>
        <a:ext cx="1153135" cy="897097"/>
      </dsp:txXfrm>
    </dsp:sp>
    <dsp:sp modelId="{4C2C3F84-0F0C-4E55-9940-07DF4B8AA4B0}">
      <dsp:nvSpPr>
        <dsp:cNvPr id="0" name=""/>
        <dsp:cNvSpPr/>
      </dsp:nvSpPr>
      <dsp:spPr>
        <a:xfrm>
          <a:off x="5052961"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Teacher</a:t>
          </a:r>
          <a:endParaRPr lang="en-US" sz="1800" kern="1200" dirty="0">
            <a:latin typeface="Times New Roman" pitchFamily="18" charset="0"/>
            <a:cs typeface="Times New Roman" pitchFamily="18" charset="0"/>
          </a:endParaRPr>
        </a:p>
      </dsp:txBody>
      <dsp:txXfrm>
        <a:off x="5052961" y="2350036"/>
        <a:ext cx="1101606" cy="897097"/>
      </dsp:txXfrm>
    </dsp:sp>
    <dsp:sp modelId="{AC2C7CC3-F4C4-47A3-9C10-BD39AA5F8C57}">
      <dsp:nvSpPr>
        <dsp:cNvPr id="0" name=""/>
        <dsp:cNvSpPr/>
      </dsp:nvSpPr>
      <dsp:spPr>
        <a:xfrm>
          <a:off x="6302963"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Staff</a:t>
          </a:r>
          <a:endParaRPr lang="en-US" sz="1800" kern="1200" dirty="0">
            <a:latin typeface="Times New Roman" pitchFamily="18" charset="0"/>
            <a:cs typeface="Times New Roman" pitchFamily="18" charset="0"/>
          </a:endParaRPr>
        </a:p>
      </dsp:txBody>
      <dsp:txXfrm>
        <a:off x="6302963" y="2350036"/>
        <a:ext cx="1101606" cy="897097"/>
      </dsp:txXfrm>
    </dsp:sp>
    <dsp:sp modelId="{146D5727-058A-4706-9106-F48440087812}">
      <dsp:nvSpPr>
        <dsp:cNvPr id="0" name=""/>
        <dsp:cNvSpPr/>
      </dsp:nvSpPr>
      <dsp:spPr>
        <a:xfrm>
          <a:off x="7552965"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Child</a:t>
          </a:r>
          <a:endParaRPr lang="en-US" sz="1800" kern="1200" dirty="0">
            <a:latin typeface="Times New Roman" pitchFamily="18" charset="0"/>
            <a:cs typeface="Times New Roman" pitchFamily="18" charset="0"/>
          </a:endParaRPr>
        </a:p>
      </dsp:txBody>
      <dsp:txXfrm>
        <a:off x="7552965" y="2350036"/>
        <a:ext cx="1101606" cy="897097"/>
      </dsp:txXfrm>
    </dsp:sp>
    <dsp:sp modelId="{B80E90C4-C57C-4EB5-ACEB-52A39B8824D7}">
      <dsp:nvSpPr>
        <dsp:cNvPr id="0" name=""/>
        <dsp:cNvSpPr/>
      </dsp:nvSpPr>
      <dsp:spPr>
        <a:xfrm>
          <a:off x="8802967" y="2350036"/>
          <a:ext cx="1101606" cy="89709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Student</a:t>
          </a:r>
          <a:endParaRPr lang="en-US" sz="1800" kern="1200" dirty="0">
            <a:latin typeface="Times New Roman" pitchFamily="18" charset="0"/>
            <a:cs typeface="Times New Roman" pitchFamily="18" charset="0"/>
          </a:endParaRPr>
        </a:p>
      </dsp:txBody>
      <dsp:txXfrm>
        <a:off x="8802967" y="2350036"/>
        <a:ext cx="1101606" cy="897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B14AC-CF26-4755-B5A1-EF0A3D6CFC21}">
      <dsp:nvSpPr>
        <dsp:cNvPr id="0" name=""/>
        <dsp:cNvSpPr/>
      </dsp:nvSpPr>
      <dsp:spPr>
        <a:xfrm>
          <a:off x="4627241" y="972602"/>
          <a:ext cx="4140780" cy="514537"/>
        </a:xfrm>
        <a:custGeom>
          <a:avLst/>
          <a:gdLst/>
          <a:ahLst/>
          <a:cxnLst/>
          <a:rect l="0" t="0" r="0" b="0"/>
          <a:pathLst>
            <a:path>
              <a:moveTo>
                <a:pt x="0" y="0"/>
              </a:moveTo>
              <a:lnTo>
                <a:pt x="0" y="448602"/>
              </a:lnTo>
              <a:lnTo>
                <a:pt x="4140780" y="448602"/>
              </a:lnTo>
              <a:lnTo>
                <a:pt x="4140780"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C8ACDA-185C-436B-9EE1-9567C38ACF30}">
      <dsp:nvSpPr>
        <dsp:cNvPr id="0" name=""/>
        <dsp:cNvSpPr/>
      </dsp:nvSpPr>
      <dsp:spPr>
        <a:xfrm>
          <a:off x="4627241" y="972602"/>
          <a:ext cx="3012909" cy="514537"/>
        </a:xfrm>
        <a:custGeom>
          <a:avLst/>
          <a:gdLst/>
          <a:ahLst/>
          <a:cxnLst/>
          <a:rect l="0" t="0" r="0" b="0"/>
          <a:pathLst>
            <a:path>
              <a:moveTo>
                <a:pt x="0" y="0"/>
              </a:moveTo>
              <a:lnTo>
                <a:pt x="0" y="448602"/>
              </a:lnTo>
              <a:lnTo>
                <a:pt x="3012909" y="448602"/>
              </a:lnTo>
              <a:lnTo>
                <a:pt x="3012909"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C9BCDB-3161-4EDB-9531-2DE60B3FA669}">
      <dsp:nvSpPr>
        <dsp:cNvPr id="0" name=""/>
        <dsp:cNvSpPr/>
      </dsp:nvSpPr>
      <dsp:spPr>
        <a:xfrm>
          <a:off x="4627241" y="972602"/>
          <a:ext cx="1885037" cy="514537"/>
        </a:xfrm>
        <a:custGeom>
          <a:avLst/>
          <a:gdLst/>
          <a:ahLst/>
          <a:cxnLst/>
          <a:rect l="0" t="0" r="0" b="0"/>
          <a:pathLst>
            <a:path>
              <a:moveTo>
                <a:pt x="0" y="0"/>
              </a:moveTo>
              <a:lnTo>
                <a:pt x="0" y="448602"/>
              </a:lnTo>
              <a:lnTo>
                <a:pt x="1885037" y="448602"/>
              </a:lnTo>
              <a:lnTo>
                <a:pt x="1885037"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617B7F-DA2C-40E6-8A06-C6A0A244B6C8}">
      <dsp:nvSpPr>
        <dsp:cNvPr id="0" name=""/>
        <dsp:cNvSpPr/>
      </dsp:nvSpPr>
      <dsp:spPr>
        <a:xfrm>
          <a:off x="4627241" y="972602"/>
          <a:ext cx="774243" cy="514537"/>
        </a:xfrm>
        <a:custGeom>
          <a:avLst/>
          <a:gdLst/>
          <a:ahLst/>
          <a:cxnLst/>
          <a:rect l="0" t="0" r="0" b="0"/>
          <a:pathLst>
            <a:path>
              <a:moveTo>
                <a:pt x="0" y="0"/>
              </a:moveTo>
              <a:lnTo>
                <a:pt x="0" y="448602"/>
              </a:lnTo>
              <a:lnTo>
                <a:pt x="774243" y="448602"/>
              </a:lnTo>
              <a:lnTo>
                <a:pt x="774243"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0D1CF5-0FFC-4F53-99BE-B36D011876C7}">
      <dsp:nvSpPr>
        <dsp:cNvPr id="0" name=""/>
        <dsp:cNvSpPr/>
      </dsp:nvSpPr>
      <dsp:spPr>
        <a:xfrm>
          <a:off x="4140899" y="972602"/>
          <a:ext cx="486341" cy="514537"/>
        </a:xfrm>
        <a:custGeom>
          <a:avLst/>
          <a:gdLst/>
          <a:ahLst/>
          <a:cxnLst/>
          <a:rect l="0" t="0" r="0" b="0"/>
          <a:pathLst>
            <a:path>
              <a:moveTo>
                <a:pt x="486341" y="0"/>
              </a:moveTo>
              <a:lnTo>
                <a:pt x="486341" y="448602"/>
              </a:lnTo>
              <a:lnTo>
                <a:pt x="0" y="448602"/>
              </a:lnTo>
              <a:lnTo>
                <a:pt x="0"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7D15F-35F8-43CE-8897-9FB62EAA36F0}">
      <dsp:nvSpPr>
        <dsp:cNvPr id="0" name=""/>
        <dsp:cNvSpPr/>
      </dsp:nvSpPr>
      <dsp:spPr>
        <a:xfrm>
          <a:off x="2796090" y="972602"/>
          <a:ext cx="1831150" cy="514537"/>
        </a:xfrm>
        <a:custGeom>
          <a:avLst/>
          <a:gdLst/>
          <a:ahLst/>
          <a:cxnLst/>
          <a:rect l="0" t="0" r="0" b="0"/>
          <a:pathLst>
            <a:path>
              <a:moveTo>
                <a:pt x="1831150" y="0"/>
              </a:moveTo>
              <a:lnTo>
                <a:pt x="1831150" y="448602"/>
              </a:lnTo>
              <a:lnTo>
                <a:pt x="0" y="448602"/>
              </a:lnTo>
              <a:lnTo>
                <a:pt x="0"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6799D-E264-4267-BA0F-12F3A981CCF5}">
      <dsp:nvSpPr>
        <dsp:cNvPr id="0" name=""/>
        <dsp:cNvSpPr/>
      </dsp:nvSpPr>
      <dsp:spPr>
        <a:xfrm>
          <a:off x="1601072" y="972602"/>
          <a:ext cx="3026168" cy="514537"/>
        </a:xfrm>
        <a:custGeom>
          <a:avLst/>
          <a:gdLst/>
          <a:ahLst/>
          <a:cxnLst/>
          <a:rect l="0" t="0" r="0" b="0"/>
          <a:pathLst>
            <a:path>
              <a:moveTo>
                <a:pt x="3026168" y="0"/>
              </a:moveTo>
              <a:lnTo>
                <a:pt x="3026168" y="448602"/>
              </a:lnTo>
              <a:lnTo>
                <a:pt x="0" y="448602"/>
              </a:lnTo>
              <a:lnTo>
                <a:pt x="0"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8DDFE0-7C51-479C-A661-B76C0A63ED59}">
      <dsp:nvSpPr>
        <dsp:cNvPr id="0" name=""/>
        <dsp:cNvSpPr/>
      </dsp:nvSpPr>
      <dsp:spPr>
        <a:xfrm>
          <a:off x="490278" y="972602"/>
          <a:ext cx="4136962" cy="514537"/>
        </a:xfrm>
        <a:custGeom>
          <a:avLst/>
          <a:gdLst/>
          <a:ahLst/>
          <a:cxnLst/>
          <a:rect l="0" t="0" r="0" b="0"/>
          <a:pathLst>
            <a:path>
              <a:moveTo>
                <a:pt x="4136962" y="0"/>
              </a:moveTo>
              <a:lnTo>
                <a:pt x="4136962" y="448602"/>
              </a:lnTo>
              <a:lnTo>
                <a:pt x="0" y="448602"/>
              </a:lnTo>
              <a:lnTo>
                <a:pt x="0" y="514537"/>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DE3FB-6D7F-49FB-8DBB-3F1BB3344295}">
      <dsp:nvSpPr>
        <dsp:cNvPr id="0" name=""/>
        <dsp:cNvSpPr/>
      </dsp:nvSpPr>
      <dsp:spPr>
        <a:xfrm>
          <a:off x="3330056" y="0"/>
          <a:ext cx="2594369" cy="972602"/>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IN" sz="1800" b="1" kern="1200" dirty="0" smtClean="0">
              <a:latin typeface="Times New Roman" pitchFamily="18" charset="0"/>
              <a:cs typeface="Times New Roman" pitchFamily="18" charset="0"/>
            </a:rPr>
            <a:t>Functional Requirements</a:t>
          </a:r>
          <a:endParaRPr lang="en-US" sz="1800" kern="1200" dirty="0">
            <a:latin typeface="Times New Roman" pitchFamily="18" charset="0"/>
            <a:cs typeface="Times New Roman" pitchFamily="18" charset="0"/>
          </a:endParaRPr>
        </a:p>
      </dsp:txBody>
      <dsp:txXfrm>
        <a:off x="3330056" y="0"/>
        <a:ext cx="2594369" cy="972602"/>
      </dsp:txXfrm>
    </dsp:sp>
    <dsp:sp modelId="{FFD690F9-C25F-4200-809E-8FB9C5839A6C}">
      <dsp:nvSpPr>
        <dsp:cNvPr id="0" name=""/>
        <dsp:cNvSpPr/>
      </dsp:nvSpPr>
      <dsp:spPr>
        <a:xfrm>
          <a:off x="815" y="1487139"/>
          <a:ext cx="978925"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Admin</a:t>
          </a:r>
          <a:endParaRPr lang="en-US" sz="1800" kern="1200" dirty="0">
            <a:latin typeface="Times New Roman" pitchFamily="18" charset="0"/>
            <a:cs typeface="Times New Roman" pitchFamily="18" charset="0"/>
          </a:endParaRPr>
        </a:p>
      </dsp:txBody>
      <dsp:txXfrm>
        <a:off x="815" y="1487139"/>
        <a:ext cx="978925" cy="797191"/>
      </dsp:txXfrm>
    </dsp:sp>
    <dsp:sp modelId="{4942E536-83B4-43E5-9C37-823C5AB281F9}">
      <dsp:nvSpPr>
        <dsp:cNvPr id="0" name=""/>
        <dsp:cNvSpPr/>
      </dsp:nvSpPr>
      <dsp:spPr>
        <a:xfrm>
          <a:off x="1111609" y="1487139"/>
          <a:ext cx="978925"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Director</a:t>
          </a:r>
          <a:endParaRPr lang="en-US" sz="1800" kern="1200" dirty="0">
            <a:latin typeface="Times New Roman" pitchFamily="18" charset="0"/>
            <a:cs typeface="Times New Roman" pitchFamily="18" charset="0"/>
          </a:endParaRPr>
        </a:p>
      </dsp:txBody>
      <dsp:txXfrm>
        <a:off x="1111609" y="1487139"/>
        <a:ext cx="978925" cy="797191"/>
      </dsp:txXfrm>
    </dsp:sp>
    <dsp:sp modelId="{8E4C244A-E4BA-4F89-95DA-5767A4B1D424}">
      <dsp:nvSpPr>
        <dsp:cNvPr id="0" name=""/>
        <dsp:cNvSpPr/>
      </dsp:nvSpPr>
      <dsp:spPr>
        <a:xfrm>
          <a:off x="2222404" y="1487139"/>
          <a:ext cx="1147372"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Principal</a:t>
          </a:r>
          <a:endParaRPr lang="en-US" sz="1800" kern="1200" dirty="0">
            <a:latin typeface="Times New Roman" pitchFamily="18" charset="0"/>
            <a:cs typeface="Times New Roman" pitchFamily="18" charset="0"/>
          </a:endParaRPr>
        </a:p>
      </dsp:txBody>
      <dsp:txXfrm>
        <a:off x="2222404" y="1487139"/>
        <a:ext cx="1147372" cy="797191"/>
      </dsp:txXfrm>
    </dsp:sp>
    <dsp:sp modelId="{BC29C53D-27D9-4DC2-8D1B-D870AC412379}">
      <dsp:nvSpPr>
        <dsp:cNvPr id="0" name=""/>
        <dsp:cNvSpPr/>
      </dsp:nvSpPr>
      <dsp:spPr>
        <a:xfrm>
          <a:off x="3501645" y="1487139"/>
          <a:ext cx="1278506"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Candidate</a:t>
          </a:r>
          <a:endParaRPr lang="en-US" sz="1800" kern="1200" dirty="0">
            <a:latin typeface="Times New Roman" pitchFamily="18" charset="0"/>
            <a:cs typeface="Times New Roman" pitchFamily="18" charset="0"/>
          </a:endParaRPr>
        </a:p>
      </dsp:txBody>
      <dsp:txXfrm>
        <a:off x="3501645" y="1487139"/>
        <a:ext cx="1278506" cy="797191"/>
      </dsp:txXfrm>
    </dsp:sp>
    <dsp:sp modelId="{4C2C3F84-0F0C-4E55-9940-07DF4B8AA4B0}">
      <dsp:nvSpPr>
        <dsp:cNvPr id="0" name=""/>
        <dsp:cNvSpPr/>
      </dsp:nvSpPr>
      <dsp:spPr>
        <a:xfrm>
          <a:off x="4912021" y="1487139"/>
          <a:ext cx="978925"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Teacher</a:t>
          </a:r>
          <a:endParaRPr lang="en-US" sz="1800" kern="1200" dirty="0">
            <a:latin typeface="Times New Roman" pitchFamily="18" charset="0"/>
            <a:cs typeface="Times New Roman" pitchFamily="18" charset="0"/>
          </a:endParaRPr>
        </a:p>
      </dsp:txBody>
      <dsp:txXfrm>
        <a:off x="4912021" y="1487139"/>
        <a:ext cx="978925" cy="797191"/>
      </dsp:txXfrm>
    </dsp:sp>
    <dsp:sp modelId="{AC2C7CC3-F4C4-47A3-9C10-BD39AA5F8C57}">
      <dsp:nvSpPr>
        <dsp:cNvPr id="0" name=""/>
        <dsp:cNvSpPr/>
      </dsp:nvSpPr>
      <dsp:spPr>
        <a:xfrm>
          <a:off x="6022815" y="1487139"/>
          <a:ext cx="978925"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Non Teaching Staff</a:t>
          </a:r>
          <a:endParaRPr lang="en-US" sz="1800" kern="1200" dirty="0">
            <a:latin typeface="Times New Roman" pitchFamily="18" charset="0"/>
            <a:cs typeface="Times New Roman" pitchFamily="18" charset="0"/>
          </a:endParaRPr>
        </a:p>
      </dsp:txBody>
      <dsp:txXfrm>
        <a:off x="6022815" y="1487139"/>
        <a:ext cx="978925" cy="797191"/>
      </dsp:txXfrm>
    </dsp:sp>
    <dsp:sp modelId="{D78801F0-7484-4391-B51D-427B9622FDAA}">
      <dsp:nvSpPr>
        <dsp:cNvPr id="0" name=""/>
        <dsp:cNvSpPr/>
      </dsp:nvSpPr>
      <dsp:spPr>
        <a:xfrm>
          <a:off x="7133610" y="1487139"/>
          <a:ext cx="1013079" cy="797188"/>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Child</a:t>
          </a:r>
          <a:endParaRPr lang="en-US" sz="1800" kern="1200" dirty="0">
            <a:latin typeface="Times New Roman" pitchFamily="18" charset="0"/>
            <a:cs typeface="Times New Roman" pitchFamily="18" charset="0"/>
          </a:endParaRPr>
        </a:p>
      </dsp:txBody>
      <dsp:txXfrm>
        <a:off x="7133610" y="1487139"/>
        <a:ext cx="1013079" cy="797188"/>
      </dsp:txXfrm>
    </dsp:sp>
    <dsp:sp modelId="{B80E90C4-C57C-4EB5-ACEB-52A39B8824D7}">
      <dsp:nvSpPr>
        <dsp:cNvPr id="0" name=""/>
        <dsp:cNvSpPr/>
      </dsp:nvSpPr>
      <dsp:spPr>
        <a:xfrm>
          <a:off x="8278558" y="1487139"/>
          <a:ext cx="978925" cy="797191"/>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itchFamily="18" charset="0"/>
              <a:cs typeface="Times New Roman" pitchFamily="18" charset="0"/>
            </a:rPr>
            <a:t>Student</a:t>
          </a:r>
          <a:endParaRPr lang="en-US" sz="1800" kern="1200" dirty="0">
            <a:latin typeface="Times New Roman" pitchFamily="18" charset="0"/>
            <a:cs typeface="Times New Roman" pitchFamily="18" charset="0"/>
          </a:endParaRPr>
        </a:p>
      </dsp:txBody>
      <dsp:txXfrm>
        <a:off x="8278558" y="1487139"/>
        <a:ext cx="978925" cy="7971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CEC1D0-A174-48AB-ADE2-70839B8DF387}">
      <dsp:nvSpPr>
        <dsp:cNvPr id="0" name=""/>
        <dsp:cNvSpPr/>
      </dsp:nvSpPr>
      <dsp:spPr>
        <a:xfrm>
          <a:off x="4708300" y="974508"/>
          <a:ext cx="4067804" cy="537731"/>
        </a:xfrm>
        <a:custGeom>
          <a:avLst/>
          <a:gdLst/>
          <a:ahLst/>
          <a:cxnLst/>
          <a:rect l="0" t="0" r="0" b="0"/>
          <a:pathLst>
            <a:path>
              <a:moveTo>
                <a:pt x="0" y="0"/>
              </a:moveTo>
              <a:lnTo>
                <a:pt x="0" y="397093"/>
              </a:lnTo>
              <a:lnTo>
                <a:pt x="4067804" y="397093"/>
              </a:lnTo>
              <a:lnTo>
                <a:pt x="4067804"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808D62-35E7-4520-A972-82BC3CD47A99}">
      <dsp:nvSpPr>
        <dsp:cNvPr id="0" name=""/>
        <dsp:cNvSpPr/>
      </dsp:nvSpPr>
      <dsp:spPr>
        <a:xfrm>
          <a:off x="4708300" y="974508"/>
          <a:ext cx="2447122" cy="537731"/>
        </a:xfrm>
        <a:custGeom>
          <a:avLst/>
          <a:gdLst/>
          <a:ahLst/>
          <a:cxnLst/>
          <a:rect l="0" t="0" r="0" b="0"/>
          <a:pathLst>
            <a:path>
              <a:moveTo>
                <a:pt x="0" y="0"/>
              </a:moveTo>
              <a:lnTo>
                <a:pt x="0" y="397093"/>
              </a:lnTo>
              <a:lnTo>
                <a:pt x="2447122" y="397093"/>
              </a:lnTo>
              <a:lnTo>
                <a:pt x="2447122"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AF1F64-4D11-42FB-86D6-F1D0744C720C}">
      <dsp:nvSpPr>
        <dsp:cNvPr id="0" name=""/>
        <dsp:cNvSpPr/>
      </dsp:nvSpPr>
      <dsp:spPr>
        <a:xfrm>
          <a:off x="4708300" y="974508"/>
          <a:ext cx="826440" cy="537731"/>
        </a:xfrm>
        <a:custGeom>
          <a:avLst/>
          <a:gdLst/>
          <a:ahLst/>
          <a:cxnLst/>
          <a:rect l="0" t="0" r="0" b="0"/>
          <a:pathLst>
            <a:path>
              <a:moveTo>
                <a:pt x="0" y="0"/>
              </a:moveTo>
              <a:lnTo>
                <a:pt x="0" y="397093"/>
              </a:lnTo>
              <a:lnTo>
                <a:pt x="826440" y="397093"/>
              </a:lnTo>
              <a:lnTo>
                <a:pt x="826440"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D7D15F-35F8-43CE-8897-9FB62EAA36F0}">
      <dsp:nvSpPr>
        <dsp:cNvPr id="0" name=""/>
        <dsp:cNvSpPr/>
      </dsp:nvSpPr>
      <dsp:spPr>
        <a:xfrm>
          <a:off x="3914058" y="974508"/>
          <a:ext cx="794241" cy="537731"/>
        </a:xfrm>
        <a:custGeom>
          <a:avLst/>
          <a:gdLst/>
          <a:ahLst/>
          <a:cxnLst/>
          <a:rect l="0" t="0" r="0" b="0"/>
          <a:pathLst>
            <a:path>
              <a:moveTo>
                <a:pt x="794241" y="0"/>
              </a:moveTo>
              <a:lnTo>
                <a:pt x="794241" y="397093"/>
              </a:lnTo>
              <a:lnTo>
                <a:pt x="0" y="397093"/>
              </a:lnTo>
              <a:lnTo>
                <a:pt x="0"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A6799D-E264-4267-BA0F-12F3A981CCF5}">
      <dsp:nvSpPr>
        <dsp:cNvPr id="0" name=""/>
        <dsp:cNvSpPr/>
      </dsp:nvSpPr>
      <dsp:spPr>
        <a:xfrm>
          <a:off x="2293376" y="974508"/>
          <a:ext cx="2414923" cy="537731"/>
        </a:xfrm>
        <a:custGeom>
          <a:avLst/>
          <a:gdLst/>
          <a:ahLst/>
          <a:cxnLst/>
          <a:rect l="0" t="0" r="0" b="0"/>
          <a:pathLst>
            <a:path>
              <a:moveTo>
                <a:pt x="2414923" y="0"/>
              </a:moveTo>
              <a:lnTo>
                <a:pt x="2414923" y="397093"/>
              </a:lnTo>
              <a:lnTo>
                <a:pt x="0" y="397093"/>
              </a:lnTo>
              <a:lnTo>
                <a:pt x="0"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8DDFE0-7C51-479C-A661-B76C0A63ED59}">
      <dsp:nvSpPr>
        <dsp:cNvPr id="0" name=""/>
        <dsp:cNvSpPr/>
      </dsp:nvSpPr>
      <dsp:spPr>
        <a:xfrm>
          <a:off x="672694" y="974508"/>
          <a:ext cx="4035605" cy="537731"/>
        </a:xfrm>
        <a:custGeom>
          <a:avLst/>
          <a:gdLst/>
          <a:ahLst/>
          <a:cxnLst/>
          <a:rect l="0" t="0" r="0" b="0"/>
          <a:pathLst>
            <a:path>
              <a:moveTo>
                <a:pt x="4035605" y="0"/>
              </a:moveTo>
              <a:lnTo>
                <a:pt x="4035605" y="397093"/>
              </a:lnTo>
              <a:lnTo>
                <a:pt x="0" y="397093"/>
              </a:lnTo>
              <a:lnTo>
                <a:pt x="0" y="537731"/>
              </a:lnTo>
            </a:path>
          </a:pathLst>
        </a:custGeom>
        <a:noFill/>
        <a:ln w="55000" cap="flat" cmpd="thickThin"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DE3FB-6D7F-49FB-8DBB-3F1BB3344295}">
      <dsp:nvSpPr>
        <dsp:cNvPr id="0" name=""/>
        <dsp:cNvSpPr/>
      </dsp:nvSpPr>
      <dsp:spPr>
        <a:xfrm>
          <a:off x="3581397" y="152400"/>
          <a:ext cx="2253806" cy="822107"/>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Nonfunctional Requirements</a:t>
          </a:r>
          <a:endParaRPr lang="en-US" sz="1400" kern="1200" dirty="0"/>
        </a:p>
      </dsp:txBody>
      <dsp:txXfrm>
        <a:off x="3581397" y="152400"/>
        <a:ext cx="2253806" cy="822107"/>
      </dsp:txXfrm>
    </dsp:sp>
    <dsp:sp modelId="{FFD690F9-C25F-4200-809E-8FB9C5839A6C}">
      <dsp:nvSpPr>
        <dsp:cNvPr id="0" name=""/>
        <dsp:cNvSpPr/>
      </dsp:nvSpPr>
      <dsp:spPr>
        <a:xfrm>
          <a:off x="2991"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Performance Requirements</a:t>
          </a:r>
          <a:endParaRPr lang="en-US" sz="1400" kern="1200" dirty="0"/>
        </a:p>
      </dsp:txBody>
      <dsp:txXfrm>
        <a:off x="2991" y="1512239"/>
        <a:ext cx="1339406" cy="669703"/>
      </dsp:txXfrm>
    </dsp:sp>
    <dsp:sp modelId="{4942E536-83B4-43E5-9C37-823C5AB281F9}">
      <dsp:nvSpPr>
        <dsp:cNvPr id="0" name=""/>
        <dsp:cNvSpPr/>
      </dsp:nvSpPr>
      <dsp:spPr>
        <a:xfrm>
          <a:off x="1623673"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Reliability</a:t>
          </a:r>
          <a:endParaRPr lang="en-US" sz="1400" kern="1200" dirty="0"/>
        </a:p>
      </dsp:txBody>
      <dsp:txXfrm>
        <a:off x="1623673" y="1512239"/>
        <a:ext cx="1339406" cy="669703"/>
      </dsp:txXfrm>
    </dsp:sp>
    <dsp:sp modelId="{8E4C244A-E4BA-4F89-95DA-5767A4B1D424}">
      <dsp:nvSpPr>
        <dsp:cNvPr id="0" name=""/>
        <dsp:cNvSpPr/>
      </dsp:nvSpPr>
      <dsp:spPr>
        <a:xfrm>
          <a:off x="3244355"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Availability</a:t>
          </a:r>
          <a:endParaRPr lang="en-US" sz="1400" kern="1200" dirty="0"/>
        </a:p>
      </dsp:txBody>
      <dsp:txXfrm>
        <a:off x="3244355" y="1512239"/>
        <a:ext cx="1339406" cy="669703"/>
      </dsp:txXfrm>
    </dsp:sp>
    <dsp:sp modelId="{ED185B9B-250A-43DD-BB9D-86F806E2CB04}">
      <dsp:nvSpPr>
        <dsp:cNvPr id="0" name=""/>
        <dsp:cNvSpPr/>
      </dsp:nvSpPr>
      <dsp:spPr>
        <a:xfrm>
          <a:off x="4865037"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Security</a:t>
          </a:r>
          <a:endParaRPr lang="en-US" sz="1400" kern="1200" dirty="0"/>
        </a:p>
      </dsp:txBody>
      <dsp:txXfrm>
        <a:off x="4865037" y="1512239"/>
        <a:ext cx="1339406" cy="669703"/>
      </dsp:txXfrm>
    </dsp:sp>
    <dsp:sp modelId="{F07DE0D4-C7E9-4159-86C4-5B9B41C448B4}">
      <dsp:nvSpPr>
        <dsp:cNvPr id="0" name=""/>
        <dsp:cNvSpPr/>
      </dsp:nvSpPr>
      <dsp:spPr>
        <a:xfrm>
          <a:off x="6485719"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Maintainability</a:t>
          </a:r>
          <a:endParaRPr lang="en-US" sz="1400" kern="1200" dirty="0"/>
        </a:p>
      </dsp:txBody>
      <dsp:txXfrm>
        <a:off x="6485719" y="1512239"/>
        <a:ext cx="1339406" cy="669703"/>
      </dsp:txXfrm>
    </dsp:sp>
    <dsp:sp modelId="{61259B79-BA71-421A-96BC-0299B0D06F36}">
      <dsp:nvSpPr>
        <dsp:cNvPr id="0" name=""/>
        <dsp:cNvSpPr/>
      </dsp:nvSpPr>
      <dsp:spPr>
        <a:xfrm>
          <a:off x="8106401" y="1512239"/>
          <a:ext cx="1339406" cy="669703"/>
        </a:xfrm>
        <a:prstGeom prst="rect">
          <a:avLst/>
        </a:prstGeom>
        <a:solidFill>
          <a:schemeClr val="accent1">
            <a:hueOff val="0"/>
            <a:satOff val="0"/>
            <a:lumOff val="0"/>
            <a:alphaOff val="0"/>
          </a:schemeClr>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smtClean="0"/>
            <a:t>Portability</a:t>
          </a:r>
          <a:endParaRPr lang="en-US" sz="1400" kern="1200"/>
        </a:p>
      </dsp:txBody>
      <dsp:txXfrm>
        <a:off x="8106401" y="1512239"/>
        <a:ext cx="1339406" cy="6697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02949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771525" y="1752602"/>
            <a:ext cx="874395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771525" y="3611607"/>
            <a:ext cx="874395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4235" y="4953000"/>
            <a:ext cx="10291236"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33B48782-13EB-42CA-BACA-8D5AA21F409F}" type="datetimeFigureOut">
              <a:rPr lang="en-US" smtClean="0"/>
              <a:t>8/30/2022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7AFA86A4-7A8B-4185-9F3D-8046017C09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14350" y="1481330"/>
            <a:ext cx="92583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AFA86A4-7A8B-4185-9F3D-8046017C09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99515" y="274641"/>
            <a:ext cx="1999654"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14350" y="274641"/>
            <a:ext cx="7115175"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AFA86A4-7A8B-4185-9F3D-8046017C09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AFA86A4-7A8B-4185-9F3D-8046017C097C}" type="slidenum">
              <a:rPr lang="en-US" smtClean="0"/>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12673" y="1059712"/>
            <a:ext cx="874395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413052" y="2931712"/>
            <a:ext cx="51435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7AFA86A4-7A8B-4185-9F3D-8046017C097C}" type="slidenum">
              <a:rPr lang="en-US" smtClean="0"/>
              <a:t>‹#›</a:t>
            </a:fld>
            <a:endParaRPr lang="en-US"/>
          </a:p>
        </p:txBody>
      </p:sp>
      <p:sp>
        <p:nvSpPr>
          <p:cNvPr id="7" name="Chevron 6"/>
          <p:cNvSpPr/>
          <p:nvPr/>
        </p:nvSpPr>
        <p:spPr>
          <a:xfrm>
            <a:off x="4091265" y="3005472"/>
            <a:ext cx="2057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881547" y="3005472"/>
            <a:ext cx="2057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4350" y="1481329"/>
            <a:ext cx="4543425"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29225" y="1481329"/>
            <a:ext cx="4543425"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AFA86A4-7A8B-4185-9F3D-8046017C097C}" type="slidenum">
              <a:rPr lang="en-US" smtClean="0"/>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92583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14350" y="5410200"/>
            <a:ext cx="4545212"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5225655" y="5410200"/>
            <a:ext cx="454699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514350" y="1444295"/>
            <a:ext cx="4545212"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5225654" y="1444295"/>
            <a:ext cx="4546997"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7AFA86A4-7A8B-4185-9F3D-8046017C097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7AFA86A4-7A8B-4185-9F3D-8046017C097C}" type="slidenum">
              <a:rPr lang="en-US" smtClean="0"/>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33B48782-13EB-42CA-BACA-8D5AA21F409F}" type="datetimeFigureOut">
              <a:rPr lang="en-US" smtClean="0"/>
              <a:t>8/30/2022</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7AFA86A4-7A8B-4185-9F3D-8046017C09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28700" y="4876800"/>
            <a:ext cx="8416998"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72050" y="5355102"/>
            <a:ext cx="447141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028700" y="274320"/>
            <a:ext cx="841476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7567911" y="6407944"/>
            <a:ext cx="2160270" cy="365760"/>
          </a:xfrm>
        </p:spPr>
        <p:txBody>
          <a:bodyPr/>
          <a:lstStyle>
            <a:extLst/>
          </a:lstStyle>
          <a:p>
            <a:fld id="{33B48782-13EB-42CA-BACA-8D5AA21F409F}" type="datetimeFigureOut">
              <a:rPr lang="en-US" smtClean="0"/>
              <a:t>8/30/2022</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7AFA86A4-7A8B-4185-9F3D-8046017C097C}"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283886" y="5443402"/>
            <a:ext cx="805815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57175" y="189968"/>
            <a:ext cx="977265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3B48782-13EB-42CA-BACA-8D5AA21F409F}" type="datetimeFigureOut">
              <a:rPr lang="en-US" smtClean="0"/>
              <a:t>8/30/2022</a:t>
            </a:fld>
            <a:endParaRPr lang="en-US"/>
          </a:p>
        </p:txBody>
      </p:sp>
      <p:sp>
        <p:nvSpPr>
          <p:cNvPr id="6" name="Footer Placeholder 5"/>
          <p:cNvSpPr>
            <a:spLocks noGrp="1"/>
          </p:cNvSpPr>
          <p:nvPr>
            <p:ph type="ftr" sz="quarter" idx="11"/>
          </p:nvPr>
        </p:nvSpPr>
        <p:spPr>
          <a:xfrm>
            <a:off x="4927582" y="6407945"/>
            <a:ext cx="2644516"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7AFA86A4-7A8B-4185-9F3D-8046017C097C}" type="slidenum">
              <a:rPr lang="en-US" smtClean="0"/>
              <a:t>‹#›</a:t>
            </a:fld>
            <a:endParaRPr lang="en-US"/>
          </a:p>
        </p:txBody>
      </p:sp>
      <p:sp>
        <p:nvSpPr>
          <p:cNvPr id="2" name="Title 1"/>
          <p:cNvSpPr>
            <a:spLocks noGrp="1"/>
          </p:cNvSpPr>
          <p:nvPr>
            <p:ph type="title"/>
          </p:nvPr>
        </p:nvSpPr>
        <p:spPr>
          <a:xfrm>
            <a:off x="257175" y="4865122"/>
            <a:ext cx="9084861"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561682" y="5944936"/>
            <a:ext cx="5558202"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546432" y="5939011"/>
            <a:ext cx="4151757"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797" y="5791253"/>
            <a:ext cx="3827603"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0391" y="5787739"/>
            <a:ext cx="3831198"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9747126" y="4988440"/>
            <a:ext cx="2057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9537408" y="4988440"/>
            <a:ext cx="2057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61682" y="5944936"/>
            <a:ext cx="5558202"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546432" y="5939011"/>
            <a:ext cx="4151757"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797" y="5791253"/>
            <a:ext cx="3827603"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0391" y="5787739"/>
            <a:ext cx="3831198"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514350" y="274638"/>
            <a:ext cx="92583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514350" y="1481329"/>
            <a:ext cx="92583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7567911" y="6407944"/>
            <a:ext cx="2160270" cy="365760"/>
          </a:xfrm>
          <a:prstGeom prst="rect">
            <a:avLst/>
          </a:prstGeom>
        </p:spPr>
        <p:txBody>
          <a:bodyPr vert="horz" anchor="b"/>
          <a:lstStyle>
            <a:lvl1pPr algn="l" eaLnBrk="1" latinLnBrk="0" hangingPunct="1">
              <a:defRPr kumimoji="0" sz="1000">
                <a:solidFill>
                  <a:schemeClr val="tx1"/>
                </a:solidFill>
              </a:defRPr>
            </a:lvl1pPr>
            <a:extLst/>
          </a:lstStyle>
          <a:p>
            <a:fld id="{33B48782-13EB-42CA-BACA-8D5AA21F409F}" type="datetimeFigureOut">
              <a:rPr lang="en-US" smtClean="0"/>
              <a:t>8/30/2022</a:t>
            </a:fld>
            <a:endParaRPr lang="en-US"/>
          </a:p>
        </p:txBody>
      </p:sp>
      <p:sp>
        <p:nvSpPr>
          <p:cNvPr id="22" name="Footer Placeholder 21"/>
          <p:cNvSpPr>
            <a:spLocks noGrp="1"/>
          </p:cNvSpPr>
          <p:nvPr>
            <p:ph type="ftr" sz="quarter" idx="3"/>
          </p:nvPr>
        </p:nvSpPr>
        <p:spPr>
          <a:xfrm>
            <a:off x="4927582" y="6407945"/>
            <a:ext cx="2644516"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9728181" y="6407945"/>
            <a:ext cx="411480" cy="365125"/>
          </a:xfrm>
          <a:prstGeom prst="rect">
            <a:avLst/>
          </a:prstGeom>
        </p:spPr>
        <p:txBody>
          <a:bodyPr vert="horz" anchor="b"/>
          <a:lstStyle>
            <a:lvl1pPr algn="r" eaLnBrk="1" latinLnBrk="0" hangingPunct="1">
              <a:defRPr kumimoji="0" sz="1000" b="0">
                <a:solidFill>
                  <a:schemeClr val="tx1"/>
                </a:solidFill>
              </a:defRPr>
            </a:lvl1pPr>
            <a:extLst/>
          </a:lstStyle>
          <a:p>
            <a:fld id="{7AFA86A4-7A8B-4185-9F3D-8046017C09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1752600"/>
            <a:ext cx="7162800" cy="915363"/>
          </a:xfrm>
        </p:spPr>
        <p:txBody>
          <a:bodyPr>
            <a:normAutofit/>
          </a:bodyPr>
          <a:lstStyle/>
          <a:p>
            <a:pPr algn="l"/>
            <a:r>
              <a:rPr lang="en-US" sz="3600" b="1" dirty="0" smtClean="0"/>
              <a:t>PC School Management System</a:t>
            </a:r>
            <a:endParaRPr lang="en-US" sz="3600" b="1" dirty="0"/>
          </a:p>
        </p:txBody>
      </p:sp>
      <p:sp>
        <p:nvSpPr>
          <p:cNvPr id="3" name="Subtitle 2"/>
          <p:cNvSpPr>
            <a:spLocks noGrp="1"/>
          </p:cNvSpPr>
          <p:nvPr>
            <p:ph type="subTitle" idx="1"/>
          </p:nvPr>
        </p:nvSpPr>
        <p:spPr>
          <a:xfrm>
            <a:off x="1562100" y="2895600"/>
            <a:ext cx="7715250" cy="2743200"/>
          </a:xfrm>
        </p:spPr>
        <p:txBody>
          <a:bodyPr>
            <a:noAutofit/>
          </a:bodyPr>
          <a:lstStyle/>
          <a:p>
            <a:pPr lvl="0">
              <a:lnSpc>
                <a:spcPct val="90000"/>
              </a:lnSpc>
              <a:spcBef>
                <a:spcPts val="1000"/>
              </a:spcBef>
              <a:buClr>
                <a:srgbClr val="87A452"/>
              </a:buClr>
              <a:buSzPct val="80000"/>
            </a:pPr>
            <a:r>
              <a:rPr lang="en-US" sz="2400" b="1" dirty="0">
                <a:solidFill>
                  <a:schemeClr val="tx1"/>
                </a:solidFill>
                <a:latin typeface="Times New Roman" pitchFamily="18" charset="0"/>
                <a:ea typeface="黑体" panose="02010609060101010101" pitchFamily="49" charset="-122"/>
                <a:cs typeface="Times New Roman" pitchFamily="18" charset="0"/>
              </a:rPr>
              <a:t>Made By:</a:t>
            </a:r>
          </a:p>
          <a:p>
            <a:pPr lvl="0">
              <a:lnSpc>
                <a:spcPct val="90000"/>
              </a:lnSpc>
              <a:spcBef>
                <a:spcPts val="1000"/>
              </a:spcBef>
              <a:buClr>
                <a:srgbClr val="87A452"/>
              </a:buClr>
              <a:buSzPct val="80000"/>
            </a:pPr>
            <a:r>
              <a:rPr lang="en-US" sz="2400" dirty="0">
                <a:solidFill>
                  <a:schemeClr val="tx1"/>
                </a:solidFill>
                <a:latin typeface="Times New Roman" pitchFamily="18" charset="0"/>
                <a:ea typeface="黑体" panose="02010609060101010101" pitchFamily="49" charset="-122"/>
                <a:cs typeface="Times New Roman" pitchFamily="18" charset="0"/>
              </a:rPr>
              <a:t>                </a:t>
            </a:r>
            <a:r>
              <a:rPr lang="en-US" sz="2400" dirty="0" smtClean="0">
                <a:solidFill>
                  <a:schemeClr val="tx1"/>
                </a:solidFill>
                <a:latin typeface="Times New Roman" pitchFamily="18" charset="0"/>
                <a:ea typeface="黑体" panose="02010609060101010101" pitchFamily="49" charset="-122"/>
                <a:cs typeface="Times New Roman" pitchFamily="18" charset="0"/>
              </a:rPr>
              <a:t>Name-Parash Chand</a:t>
            </a:r>
            <a:endParaRPr lang="en-US" sz="2400" dirty="0">
              <a:solidFill>
                <a:schemeClr val="tx1"/>
              </a:solidFill>
              <a:latin typeface="Times New Roman" pitchFamily="18" charset="0"/>
              <a:ea typeface="黑体" panose="02010609060101010101" pitchFamily="49" charset="-122"/>
              <a:cs typeface="Times New Roman" pitchFamily="18" charset="0"/>
            </a:endParaRPr>
          </a:p>
          <a:p>
            <a:pPr lvl="0">
              <a:lnSpc>
                <a:spcPct val="90000"/>
              </a:lnSpc>
              <a:spcBef>
                <a:spcPts val="1000"/>
              </a:spcBef>
              <a:buClr>
                <a:srgbClr val="87A452"/>
              </a:buClr>
              <a:buSzPct val="80000"/>
            </a:pPr>
            <a:r>
              <a:rPr lang="en-US" sz="2400" dirty="0">
                <a:solidFill>
                  <a:schemeClr val="tx1"/>
                </a:solidFill>
                <a:latin typeface="Times New Roman" pitchFamily="18" charset="0"/>
                <a:ea typeface="黑体" panose="02010609060101010101" pitchFamily="49" charset="-122"/>
                <a:cs typeface="Times New Roman" pitchFamily="18" charset="0"/>
              </a:rPr>
              <a:t>                    	</a:t>
            </a:r>
            <a:r>
              <a:rPr lang="en-US" sz="2400" dirty="0" smtClean="0">
                <a:solidFill>
                  <a:schemeClr val="tx1"/>
                </a:solidFill>
                <a:latin typeface="Times New Roman" pitchFamily="18" charset="0"/>
                <a:ea typeface="黑体" panose="02010609060101010101" pitchFamily="49" charset="-122"/>
                <a:cs typeface="Times New Roman" pitchFamily="18" charset="0"/>
              </a:rPr>
              <a:t>        Class-MCA </a:t>
            </a:r>
            <a:r>
              <a:rPr lang="en-US" sz="2400" dirty="0" err="1" smtClean="0">
                <a:solidFill>
                  <a:schemeClr val="tx1"/>
                </a:solidFill>
                <a:latin typeface="Times New Roman" pitchFamily="18" charset="0"/>
                <a:ea typeface="黑体" panose="02010609060101010101" pitchFamily="49" charset="-122"/>
                <a:cs typeface="Times New Roman" pitchFamily="18" charset="0"/>
              </a:rPr>
              <a:t>III</a:t>
            </a:r>
            <a:r>
              <a:rPr lang="en-US" sz="2400" baseline="30000" dirty="0" err="1" smtClean="0">
                <a:solidFill>
                  <a:schemeClr val="tx1"/>
                </a:solidFill>
                <a:latin typeface="Times New Roman" pitchFamily="18" charset="0"/>
                <a:ea typeface="黑体" panose="02010609060101010101" pitchFamily="49" charset="-122"/>
                <a:cs typeface="Times New Roman" pitchFamily="18" charset="0"/>
              </a:rPr>
              <a:t>rd</a:t>
            </a:r>
            <a:r>
              <a:rPr lang="en-US" sz="2400" dirty="0" smtClean="0">
                <a:solidFill>
                  <a:schemeClr val="tx1"/>
                </a:solidFill>
                <a:latin typeface="Times New Roman" pitchFamily="18" charset="0"/>
                <a:ea typeface="黑体" panose="02010609060101010101" pitchFamily="49" charset="-122"/>
                <a:cs typeface="Times New Roman" pitchFamily="18" charset="0"/>
              </a:rPr>
              <a:t> Year(SEM-VI)</a:t>
            </a:r>
            <a:endParaRPr lang="en-US" sz="2400" dirty="0">
              <a:solidFill>
                <a:schemeClr val="tx1"/>
              </a:solidFill>
              <a:latin typeface="Times New Roman" pitchFamily="18" charset="0"/>
              <a:ea typeface="黑体" panose="02010609060101010101" pitchFamily="49" charset="-122"/>
              <a:cs typeface="Times New Roman" pitchFamily="18" charset="0"/>
            </a:endParaRPr>
          </a:p>
          <a:p>
            <a:pPr lvl="0">
              <a:lnSpc>
                <a:spcPct val="90000"/>
              </a:lnSpc>
              <a:spcBef>
                <a:spcPts val="1000"/>
              </a:spcBef>
              <a:buClr>
                <a:srgbClr val="87A452"/>
              </a:buClr>
              <a:buSzPct val="80000"/>
            </a:pPr>
            <a:r>
              <a:rPr lang="en-US" sz="2400" dirty="0">
                <a:solidFill>
                  <a:schemeClr val="tx1"/>
                </a:solidFill>
                <a:latin typeface="Times New Roman" pitchFamily="18" charset="0"/>
                <a:ea typeface="黑体" panose="02010609060101010101" pitchFamily="49" charset="-122"/>
                <a:cs typeface="Times New Roman" pitchFamily="18" charset="0"/>
              </a:rPr>
              <a:t>        </a:t>
            </a:r>
            <a:r>
              <a:rPr lang="en-US" sz="2400" dirty="0" smtClean="0">
                <a:solidFill>
                  <a:schemeClr val="tx1"/>
                </a:solidFill>
                <a:latin typeface="Times New Roman" pitchFamily="18" charset="0"/>
                <a:ea typeface="黑体" panose="02010609060101010101" pitchFamily="49" charset="-122"/>
                <a:cs typeface="Times New Roman" pitchFamily="18" charset="0"/>
              </a:rPr>
              <a:t>Seat No .- 15390</a:t>
            </a:r>
            <a:endParaRPr lang="en-US" sz="2400" dirty="0" smtClean="0">
              <a:solidFill>
                <a:schemeClr val="tx1"/>
              </a:solidFill>
              <a:latin typeface="Times New Roman" pitchFamily="18" charset="0"/>
              <a:ea typeface="黑体" panose="02010609060101010101" pitchFamily="49" charset="-122"/>
              <a:cs typeface="Times New Roman" pitchFamily="18" charset="0"/>
            </a:endParaRPr>
          </a:p>
        </p:txBody>
      </p:sp>
      <p:sp>
        <p:nvSpPr>
          <p:cNvPr id="4" name="TextBox 3"/>
          <p:cNvSpPr txBox="1"/>
          <p:nvPr/>
        </p:nvSpPr>
        <p:spPr>
          <a:xfrm>
            <a:off x="190500" y="381000"/>
            <a:ext cx="9982200" cy="1200329"/>
          </a:xfrm>
          <a:prstGeom prst="rect">
            <a:avLst/>
          </a:prstGeom>
          <a:noFill/>
        </p:spPr>
        <p:txBody>
          <a:bodyPr wrap="square" rtlCol="0">
            <a:spAutoFit/>
          </a:bodyPr>
          <a:lstStyle/>
          <a:p>
            <a:pPr algn="ctr"/>
            <a:r>
              <a:rPr lang="en-US" sz="3600" b="1" dirty="0">
                <a:solidFill>
                  <a:srgbClr val="C00000"/>
                </a:solidFill>
                <a:latin typeface="Times New Roman" pitchFamily="18" charset="0"/>
                <a:cs typeface="Times New Roman" pitchFamily="18" charset="0"/>
              </a:rPr>
              <a:t>Sinhgad Institute of Management and </a:t>
            </a:r>
            <a:r>
              <a:rPr lang="en-US" sz="3600" b="1" dirty="0" smtClean="0">
                <a:solidFill>
                  <a:srgbClr val="C00000"/>
                </a:solidFill>
                <a:latin typeface="Times New Roman" pitchFamily="18" charset="0"/>
                <a:cs typeface="Times New Roman" pitchFamily="18" charset="0"/>
              </a:rPr>
              <a:t>Computer</a:t>
            </a:r>
          </a:p>
          <a:p>
            <a:pPr algn="ctr"/>
            <a:r>
              <a:rPr lang="en-US" sz="3600" b="1" dirty="0" smtClean="0">
                <a:solidFill>
                  <a:srgbClr val="C00000"/>
                </a:solidFill>
                <a:latin typeface="Times New Roman" pitchFamily="18" charset="0"/>
                <a:cs typeface="Times New Roman" pitchFamily="18" charset="0"/>
              </a:rPr>
              <a:t>Application</a:t>
            </a:r>
            <a:r>
              <a:rPr lang="en-US" sz="3600" b="1" dirty="0">
                <a:solidFill>
                  <a:srgbClr val="C00000"/>
                </a:solidFill>
                <a:latin typeface="Times New Roman" pitchFamily="18" charset="0"/>
                <a:cs typeface="Times New Roman" pitchFamily="18" charset="0"/>
              </a:rPr>
              <a:t>, </a:t>
            </a:r>
            <a:r>
              <a:rPr lang="en-US" sz="3600" b="1" dirty="0" smtClean="0">
                <a:solidFill>
                  <a:srgbClr val="C00000"/>
                </a:solidFill>
                <a:latin typeface="Times New Roman" pitchFamily="18" charset="0"/>
                <a:cs typeface="Times New Roman" pitchFamily="18" charset="0"/>
              </a:rPr>
              <a:t>Narhe</a:t>
            </a:r>
            <a:endParaRPr lang="en-US" sz="3600"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57450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4350" y="1143000"/>
            <a:ext cx="9258300" cy="5486399"/>
          </a:xfrm>
        </p:spPr>
        <p:txBody>
          <a:bodyPr>
            <a:normAutofit lnSpcReduction="10000"/>
          </a:bodyPr>
          <a:lstStyle/>
          <a:p>
            <a:pPr algn="just">
              <a:lnSpc>
                <a:spcPct val="150000"/>
              </a:lnSpc>
            </a:pPr>
            <a:r>
              <a:rPr lang="en-US" sz="1800" b="1" dirty="0">
                <a:latin typeface="Times New Roman" pitchFamily="18" charset="0"/>
                <a:cs typeface="Times New Roman" pitchFamily="18" charset="0"/>
              </a:rPr>
              <a:t>Hardware and Software Requirement</a:t>
            </a:r>
            <a:r>
              <a:rPr lang="en-US" sz="1800" b="1"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a:p>
            <a:pPr algn="just">
              <a:lnSpc>
                <a:spcPct val="150000"/>
              </a:lnSpc>
            </a:pPr>
            <a:r>
              <a:rPr lang="en-US" sz="1800" b="1" dirty="0">
                <a:latin typeface="Times New Roman" pitchFamily="18" charset="0"/>
                <a:cs typeface="Times New Roman" pitchFamily="18" charset="0"/>
              </a:rPr>
              <a:t>Hardware Requirement:</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1. Operating System supports all known operating systems, such as Windows 7 or higher.</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2. Computer 4GB RAM, monitor with minimum resolution of 1024x768.</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3. Hard Drive should be in NTFS file-system formatted with minimum 10 GB of free space.</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4. A Laser printer will need to be used to print these reports and notes</a:t>
            </a:r>
            <a:r>
              <a:rPr lang="en-US" sz="1800" dirty="0" smtClean="0">
                <a:latin typeface="Times New Roman" pitchFamily="18" charset="0"/>
                <a:cs typeface="Times New Roman" pitchFamily="18" charset="0"/>
              </a:rPr>
              <a:t>.</a:t>
            </a:r>
          </a:p>
          <a:p>
            <a:pPr algn="just">
              <a:lnSpc>
                <a:spcPct val="150000"/>
              </a:lnSpc>
            </a:pPr>
            <a:endParaRPr lang="en-IN" sz="1800" dirty="0">
              <a:latin typeface="Times New Roman" pitchFamily="18" charset="0"/>
              <a:cs typeface="Times New Roman" pitchFamily="18" charset="0"/>
            </a:endParaRPr>
          </a:p>
          <a:p>
            <a:pPr algn="just">
              <a:lnSpc>
                <a:spcPct val="150000"/>
              </a:lnSpc>
            </a:pPr>
            <a:r>
              <a:rPr lang="en-US" sz="1800" b="1" dirty="0">
                <a:latin typeface="Times New Roman" pitchFamily="18" charset="0"/>
                <a:cs typeface="Times New Roman" pitchFamily="18" charset="0"/>
              </a:rPr>
              <a:t>Software Requirement:</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1. Software is designed to run on window platform above Microsoft Windows 7 or higher.</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2. Microsoft .NET Frameworks </a:t>
            </a:r>
            <a:r>
              <a:rPr lang="en-US" sz="1800" dirty="0" smtClean="0">
                <a:latin typeface="Times New Roman" pitchFamily="18" charset="0"/>
                <a:cs typeface="Times New Roman" pitchFamily="18" charset="0"/>
              </a:rPr>
              <a:t>3.5 </a:t>
            </a:r>
            <a:r>
              <a:rPr lang="en-US" sz="1800" dirty="0">
                <a:latin typeface="Times New Roman" pitchFamily="18" charset="0"/>
                <a:cs typeface="Times New Roman" pitchFamily="18" charset="0"/>
              </a:rPr>
              <a:t>or above.</a:t>
            </a:r>
            <a:endParaRPr lang="en-IN" sz="1800" dirty="0">
              <a:latin typeface="Times New Roman" pitchFamily="18" charset="0"/>
              <a:cs typeface="Times New Roman" pitchFamily="18" charset="0"/>
            </a:endParaRPr>
          </a:p>
          <a:p>
            <a:pPr marL="109728" indent="0" algn="just">
              <a:lnSpc>
                <a:spcPct val="150000"/>
              </a:lnSpc>
              <a:buNone/>
            </a:pPr>
            <a:r>
              <a:rPr lang="en-US" sz="1800" dirty="0">
                <a:latin typeface="Times New Roman" pitchFamily="18" charset="0"/>
                <a:cs typeface="Times New Roman" pitchFamily="18" charset="0"/>
              </a:rPr>
              <a:t>3. Microsoft Visual Studio 2010 and Microsoft Access.</a:t>
            </a: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1.5 Operating Environment - Hardware and Software</a:t>
            </a:r>
            <a:r>
              <a:rPr lang="en-IN" sz="2400" dirty="0">
                <a:solidFill>
                  <a:schemeClr val="tx1"/>
                </a:solidFill>
                <a:effectLst/>
                <a:latin typeface="Times New Roman" pitchFamily="18" charset="0"/>
                <a:cs typeface="Times New Roman" pitchFamily="18" charset="0"/>
              </a:rPr>
              <a:t/>
            </a:r>
            <a:br>
              <a:rPr lang="en-IN" sz="2400" dirty="0">
                <a:solidFill>
                  <a:schemeClr val="tx1"/>
                </a:solidFill>
                <a:effectLst/>
                <a:latin typeface="Times New Roman" pitchFamily="18" charset="0"/>
                <a:cs typeface="Times New Roman" pitchFamily="18" charset="0"/>
              </a:rPr>
            </a:b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013206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300" y="1295400"/>
            <a:ext cx="9258300" cy="4525963"/>
          </a:xfrm>
        </p:spPr>
        <p:txBody>
          <a:bodyPr>
            <a:normAutofit lnSpcReduction="10000"/>
          </a:bodyPr>
          <a:lstStyle/>
          <a:p>
            <a:pPr algn="just">
              <a:lnSpc>
                <a:spcPct val="150000"/>
              </a:lnSpc>
            </a:pPr>
            <a:r>
              <a:rPr lang="en-US" sz="1800" b="1" dirty="0">
                <a:latin typeface="Times New Roman" pitchFamily="18" charset="0"/>
                <a:cs typeface="Times New Roman" pitchFamily="18" charset="0"/>
              </a:rPr>
              <a:t>ASP.NET</a:t>
            </a:r>
            <a:r>
              <a:rPr lang="en-US" sz="1800" dirty="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algn="just">
              <a:lnSpc>
                <a:spcPct val="150000"/>
              </a:lnSpc>
            </a:pPr>
            <a:r>
              <a:rPr lang="en-US" sz="1800" dirty="0" smtClean="0">
                <a:latin typeface="Times New Roman" pitchFamily="18" charset="0"/>
                <a:cs typeface="Times New Roman" pitchFamily="18" charset="0"/>
              </a:rPr>
              <a:t>It is </a:t>
            </a:r>
            <a:r>
              <a:rPr lang="en-US" sz="1800" dirty="0">
                <a:latin typeface="Times New Roman" pitchFamily="18" charset="0"/>
                <a:cs typeface="Times New Roman" pitchFamily="18" charset="0"/>
              </a:rPr>
              <a:t>a sophisticated and powerful web development framework. Development with ASP.NET requires not only an understanding of HTML and web design, but a firm grasp of the concepts of object oriented programming and development. ASP.NET is a server-side technology for developing web applications based on the Microsoft .NET Framework. </a:t>
            </a:r>
            <a:endParaRPr lang="en-IN" sz="1800" dirty="0">
              <a:latin typeface="Times New Roman" pitchFamily="18" charset="0"/>
              <a:cs typeface="Times New Roman" pitchFamily="18" charset="0"/>
            </a:endParaRPr>
          </a:p>
          <a:p>
            <a:pPr algn="just">
              <a:lnSpc>
                <a:spcPct val="150000"/>
              </a:lnSpc>
            </a:pPr>
            <a:endParaRPr lang="en-US" sz="1800" b="1" dirty="0" smtClean="0"/>
          </a:p>
          <a:p>
            <a:pPr algn="just">
              <a:lnSpc>
                <a:spcPct val="150000"/>
              </a:lnSpc>
            </a:pPr>
            <a:r>
              <a:rPr lang="en-US" sz="1800" b="1" dirty="0" smtClean="0"/>
              <a:t>VB.NET</a:t>
            </a:r>
            <a:endParaRPr lang="en-IN" sz="1800" dirty="0"/>
          </a:p>
          <a:p>
            <a:pPr algn="just">
              <a:lnSpc>
                <a:spcPct val="150000"/>
              </a:lnSpc>
            </a:pPr>
            <a:r>
              <a:rPr lang="en-US" sz="1800" dirty="0">
                <a:latin typeface="Times New Roman" pitchFamily="18" charset="0"/>
                <a:cs typeface="Times New Roman" pitchFamily="18" charset="0"/>
              </a:rPr>
              <a:t>VB.NET is an object-oriented computer programming language implemented on the .NET Framework. Although it is an evolution of classic Visual Basic language, it is not backwards-compatible with VB 6 and any code written in the old version does not compile under VB.NET. As a language, Visual Basic.NET has the following traits:</a:t>
            </a:r>
            <a:endParaRPr lang="en-IN" sz="1800" dirty="0">
              <a:latin typeface="Times New Roman" pitchFamily="18" charset="0"/>
              <a:cs typeface="Times New Roman" pitchFamily="18" charset="0"/>
            </a:endParaRPr>
          </a:p>
          <a:p>
            <a:pPr algn="just">
              <a:lnSpc>
                <a:spcPct val="150000"/>
              </a:lnSpc>
            </a:pP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1.6 Brief Description of Technology Used</a:t>
            </a:r>
            <a:r>
              <a:rPr lang="en-IN" sz="2400" dirty="0">
                <a:solidFill>
                  <a:schemeClr val="tx1"/>
                </a:solidFill>
                <a:effectLst/>
                <a:latin typeface="Times New Roman" pitchFamily="18" charset="0"/>
                <a:cs typeface="Times New Roman" pitchFamily="18" charset="0"/>
              </a:rPr>
              <a:t/>
            </a:r>
            <a:br>
              <a:rPr lang="en-IN" sz="2400" dirty="0">
                <a:solidFill>
                  <a:schemeClr val="tx1"/>
                </a:solidFill>
                <a:effectLst/>
                <a:latin typeface="Times New Roman" pitchFamily="18" charset="0"/>
                <a:cs typeface="Times New Roman" pitchFamily="18" charset="0"/>
              </a:rPr>
            </a:b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324130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150000"/>
              </a:lnSpc>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PC School Management System will manage all the work in any school in particular order so that the time requirement and complexity of the system will be reduced, at first it will focus on student related information. </a:t>
            </a:r>
            <a:endParaRPr lang="en-US" sz="1800" dirty="0" smtClean="0">
              <a:latin typeface="Times New Roman" pitchFamily="18" charset="0"/>
              <a:cs typeface="Times New Roman" pitchFamily="18" charset="0"/>
            </a:endParaRPr>
          </a:p>
          <a:p>
            <a:pPr algn="just">
              <a:lnSpc>
                <a:spcPct val="150000"/>
              </a:lnSpc>
            </a:pPr>
            <a:endParaRPr lang="en-US" sz="1800" dirty="0">
              <a:latin typeface="Times New Roman" pitchFamily="18" charset="0"/>
              <a:cs typeface="Times New Roman" pitchFamily="18" charset="0"/>
            </a:endParaRPr>
          </a:p>
          <a:p>
            <a:pPr algn="just">
              <a:lnSpc>
                <a:spcPct val="150000"/>
              </a:lnSpc>
            </a:pPr>
            <a:r>
              <a:rPr lang="en-US" sz="1800" dirty="0" smtClean="0">
                <a:latin typeface="Times New Roman" pitchFamily="18" charset="0"/>
                <a:cs typeface="Times New Roman" pitchFamily="18" charset="0"/>
              </a:rPr>
              <a:t>As </a:t>
            </a:r>
            <a:r>
              <a:rPr lang="en-US" sz="1800" dirty="0">
                <a:latin typeface="Times New Roman" pitchFamily="18" charset="0"/>
                <a:cs typeface="Times New Roman" pitchFamily="18" charset="0"/>
              </a:rPr>
              <a:t>a student gets the admission in the school system will start managing the details regarding the students. It will manage the fee details, and if the full payment has not done, then it will notify about the fee to a staff of the school. </a:t>
            </a: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2 Proposed </a:t>
            </a:r>
            <a:r>
              <a:rPr lang="en-US" sz="2400" dirty="0" smtClean="0">
                <a:solidFill>
                  <a:schemeClr val="tx1"/>
                </a:solidFill>
                <a:effectLst/>
                <a:latin typeface="Times New Roman" pitchFamily="18" charset="0"/>
                <a:cs typeface="Times New Roman" pitchFamily="18" charset="0"/>
              </a:rPr>
              <a:t>System</a:t>
            </a:r>
            <a:endParaRPr lang="en-IN" sz="24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845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2.2 Feasibility </a:t>
            </a:r>
            <a:r>
              <a:rPr lang="en-US" sz="2400" dirty="0" smtClean="0">
                <a:solidFill>
                  <a:schemeClr val="tx1"/>
                </a:solidFill>
                <a:effectLst/>
                <a:latin typeface="Times New Roman" pitchFamily="18" charset="0"/>
                <a:cs typeface="Times New Roman" pitchFamily="18" charset="0"/>
              </a:rPr>
              <a:t>Study</a:t>
            </a:r>
            <a:endParaRPr lang="en-IN" sz="2400" dirty="0">
              <a:solidFill>
                <a:schemeClr val="tx1"/>
              </a:solidFill>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9350152"/>
              </p:ext>
            </p:extLst>
          </p:nvPr>
        </p:nvGraphicFramePr>
        <p:xfrm>
          <a:off x="514350" y="1481138"/>
          <a:ext cx="92583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308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algn="just"/>
            <a:r>
              <a:rPr lang="en-US" sz="1800" dirty="0">
                <a:latin typeface="Times New Roman" pitchFamily="18" charset="0"/>
                <a:cs typeface="Times New Roman" pitchFamily="18" charset="0"/>
              </a:rPr>
              <a:t>The system is very simple in design and to implement. The system requires very low system resources and the system will work in almost all configurations. It has got following features:-</a:t>
            </a:r>
            <a:endParaRPr lang="en-IN" sz="1800" dirty="0">
              <a:latin typeface="Times New Roman" pitchFamily="18" charset="0"/>
              <a:cs typeface="Times New Roman" pitchFamily="18" charset="0"/>
            </a:endParaRPr>
          </a:p>
          <a:p>
            <a:pPr marL="109728" indent="0" algn="just">
              <a:buNone/>
            </a:pPr>
            <a:endParaRPr lang="en-IN"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Less paper work and man power</a:t>
            </a:r>
            <a:r>
              <a:rPr lang="en-US" sz="1800"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lvl="0" algn="just"/>
            <a:endParaRPr lang="en-IN" sz="1800" dirty="0">
              <a:latin typeface="Times New Roman" pitchFamily="18" charset="0"/>
              <a:cs typeface="Times New Roman" pitchFamily="18" charset="0"/>
            </a:endParaRPr>
          </a:p>
          <a:p>
            <a:pPr lvl="0" algn="just"/>
            <a:r>
              <a:rPr lang="en-US" sz="1800" dirty="0">
                <a:latin typeface="Times New Roman" pitchFamily="18" charset="0"/>
                <a:cs typeface="Times New Roman" pitchFamily="18" charset="0"/>
              </a:rPr>
              <a:t>Safeguard to </a:t>
            </a:r>
            <a:r>
              <a:rPr lang="en-IN" sz="1800" dirty="0">
                <a:latin typeface="Times New Roman" pitchFamily="18" charset="0"/>
                <a:cs typeface="Times New Roman" pitchFamily="18" charset="0"/>
              </a:rPr>
              <a:t>ensure data accuracy.</a:t>
            </a:r>
          </a:p>
          <a:p>
            <a:pPr marL="109728" indent="0" algn="just">
              <a:buNone/>
            </a:pPr>
            <a:endParaRPr lang="en-IN" sz="1800" dirty="0">
              <a:latin typeface="Times New Roman" pitchFamily="18" charset="0"/>
              <a:cs typeface="Times New Roman" pitchFamily="18" charset="0"/>
            </a:endParaRPr>
          </a:p>
          <a:p>
            <a:pPr lvl="0" algn="just"/>
            <a:r>
              <a:rPr lang="en-IN" sz="1800" dirty="0">
                <a:latin typeface="Times New Roman" pitchFamily="18" charset="0"/>
                <a:cs typeface="Times New Roman" pitchFamily="18" charset="0"/>
              </a:rPr>
              <a:t>Minimize manual data entry</a:t>
            </a:r>
            <a:r>
              <a:rPr lang="en-US" sz="1800" dirty="0">
                <a:latin typeface="Times New Roman" pitchFamily="18" charset="0"/>
                <a:cs typeface="Times New Roman" pitchFamily="18" charset="0"/>
              </a:rPr>
              <a:t> and record keeping</a:t>
            </a:r>
            <a:r>
              <a:rPr lang="en-IN" sz="1800" dirty="0">
                <a:latin typeface="Times New Roman" pitchFamily="18" charset="0"/>
                <a:cs typeface="Times New Roman" pitchFamily="18" charset="0"/>
              </a:rPr>
              <a:t>.</a:t>
            </a:r>
          </a:p>
          <a:p>
            <a:pPr marL="109728" indent="0" algn="just">
              <a:buNone/>
            </a:pPr>
            <a:endParaRPr lang="en-IN" sz="1800" dirty="0">
              <a:latin typeface="Times New Roman" pitchFamily="18" charset="0"/>
              <a:cs typeface="Times New Roman" pitchFamily="18" charset="0"/>
            </a:endParaRPr>
          </a:p>
          <a:p>
            <a:pPr lvl="0" algn="just"/>
            <a:r>
              <a:rPr lang="en-IN" sz="1800" dirty="0">
                <a:latin typeface="Times New Roman" pitchFamily="18" charset="0"/>
                <a:cs typeface="Times New Roman" pitchFamily="18" charset="0"/>
              </a:rPr>
              <a:t>Minimum time needed for the various processing.</a:t>
            </a:r>
          </a:p>
          <a:p>
            <a:pPr marL="109728" indent="0" algn="just">
              <a:buNone/>
            </a:pPr>
            <a:endParaRPr lang="en-IN" sz="1800" dirty="0">
              <a:latin typeface="Times New Roman" pitchFamily="18" charset="0"/>
              <a:cs typeface="Times New Roman" pitchFamily="18" charset="0"/>
            </a:endParaRPr>
          </a:p>
          <a:p>
            <a:pPr lvl="0" algn="just"/>
            <a:r>
              <a:rPr lang="en-IN" sz="1800" dirty="0">
                <a:latin typeface="Times New Roman" pitchFamily="18" charset="0"/>
                <a:cs typeface="Times New Roman" pitchFamily="18" charset="0"/>
              </a:rPr>
              <a:t>Better service</a:t>
            </a:r>
            <a:r>
              <a:rPr lang="en-US" sz="1800" dirty="0">
                <a:latin typeface="Times New Roman" pitchFamily="18" charset="0"/>
                <a:cs typeface="Times New Roman" pitchFamily="18" charset="0"/>
              </a:rPr>
              <a:t> for maintaining of data</a:t>
            </a:r>
            <a:r>
              <a:rPr lang="en-IN" sz="1800" dirty="0">
                <a:latin typeface="Times New Roman" pitchFamily="18" charset="0"/>
                <a:cs typeface="Times New Roman" pitchFamily="18" charset="0"/>
              </a:rPr>
              <a:t>.</a:t>
            </a:r>
          </a:p>
          <a:p>
            <a:pPr marL="109728" indent="0" algn="just">
              <a:buNone/>
            </a:pPr>
            <a:endParaRPr lang="en-IN" sz="1800" dirty="0">
              <a:latin typeface="Times New Roman" pitchFamily="18" charset="0"/>
              <a:cs typeface="Times New Roman" pitchFamily="18" charset="0"/>
            </a:endParaRPr>
          </a:p>
          <a:p>
            <a:pPr lvl="0" algn="just"/>
            <a:r>
              <a:rPr lang="en-IN" sz="1800" dirty="0">
                <a:latin typeface="Times New Roman" pitchFamily="18" charset="0"/>
                <a:cs typeface="Times New Roman" pitchFamily="18" charset="0"/>
              </a:rPr>
              <a:t>24/7 anytime and anywhere access to the system.</a:t>
            </a:r>
          </a:p>
          <a:p>
            <a:pPr marL="109728" indent="0" algn="just">
              <a:buNone/>
            </a:pPr>
            <a:endParaRPr lang="en-IN" sz="1800" dirty="0">
              <a:latin typeface="Times New Roman" pitchFamily="18" charset="0"/>
              <a:cs typeface="Times New Roman" pitchFamily="18" charset="0"/>
            </a:endParaRPr>
          </a:p>
          <a:p>
            <a:pPr algn="just"/>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2.3 Objectives of Proposed </a:t>
            </a:r>
            <a:r>
              <a:rPr lang="en-US" sz="2400" dirty="0" smtClean="0">
                <a:solidFill>
                  <a:schemeClr val="tx1"/>
                </a:solidFill>
                <a:effectLst/>
                <a:latin typeface="Times New Roman" pitchFamily="18" charset="0"/>
                <a:cs typeface="Times New Roman" pitchFamily="18" charset="0"/>
              </a:rPr>
              <a:t>System</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976109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p:cNvGraphicFramePr>
            <a:graphicFrameLocks noGrp="1"/>
          </p:cNvGraphicFramePr>
          <p:nvPr>
            <p:ph idx="1"/>
            <p:extLst>
              <p:ext uri="{D42A27DB-BD31-4B8C-83A1-F6EECF244321}">
                <p14:modId xmlns:p14="http://schemas.microsoft.com/office/powerpoint/2010/main" val="284353201"/>
              </p:ext>
            </p:extLst>
          </p:nvPr>
        </p:nvGraphicFramePr>
        <p:xfrm>
          <a:off x="190500" y="1600200"/>
          <a:ext cx="99060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r>
              <a:rPr lang="en-US" sz="2400" b="1" dirty="0">
                <a:solidFill>
                  <a:schemeClr val="tx1"/>
                </a:solidFill>
                <a:latin typeface="Times New Roman" pitchFamily="18" charset="0"/>
                <a:cs typeface="Times New Roman" pitchFamily="18" charset="0"/>
              </a:rPr>
              <a:t>2.4 Users of </a:t>
            </a:r>
            <a:r>
              <a:rPr lang="en-US" sz="2400" b="1" dirty="0" smtClean="0">
                <a:solidFill>
                  <a:schemeClr val="tx1"/>
                </a:solidFill>
                <a:latin typeface="Times New Roman" pitchFamily="18" charset="0"/>
                <a:cs typeface="Times New Roman" pitchFamily="18" charset="0"/>
              </a:rPr>
              <a:t>System</a:t>
            </a:r>
            <a:endParaRPr lang="en-US" sz="2400"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6930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922715762"/>
              </p:ext>
            </p:extLst>
          </p:nvPr>
        </p:nvGraphicFramePr>
        <p:xfrm>
          <a:off x="495300" y="1295400"/>
          <a:ext cx="9258300" cy="2666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normAutofit/>
          </a:bodyPr>
          <a:lstStyle/>
          <a:p>
            <a:r>
              <a:rPr lang="en-US" sz="2400" dirty="0" smtClean="0">
                <a:solidFill>
                  <a:schemeClr val="tx1"/>
                </a:solidFill>
                <a:latin typeface="Times New Roman" pitchFamily="18" charset="0"/>
                <a:cs typeface="Times New Roman" pitchFamily="18" charset="0"/>
              </a:rPr>
              <a:t>3. </a:t>
            </a:r>
            <a:r>
              <a:rPr lang="en-US" sz="2400" dirty="0">
                <a:solidFill>
                  <a:schemeClr val="tx1"/>
                </a:solidFill>
                <a:latin typeface="Times New Roman" pitchFamily="18" charset="0"/>
                <a:cs typeface="Times New Roman" pitchFamily="18" charset="0"/>
              </a:rPr>
              <a:t>Analysis and Design</a:t>
            </a:r>
          </a:p>
        </p:txBody>
      </p:sp>
      <p:graphicFrame>
        <p:nvGraphicFramePr>
          <p:cNvPr id="5" name="Diagram 4"/>
          <p:cNvGraphicFramePr/>
          <p:nvPr>
            <p:extLst>
              <p:ext uri="{D42A27DB-BD31-4B8C-83A1-F6EECF244321}">
                <p14:modId xmlns:p14="http://schemas.microsoft.com/office/powerpoint/2010/main" val="4210596909"/>
              </p:ext>
            </p:extLst>
          </p:nvPr>
        </p:nvGraphicFramePr>
        <p:xfrm>
          <a:off x="571500" y="4038600"/>
          <a:ext cx="9448800" cy="259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2913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p:cNvGraphicFramePr>
            <a:graphicFrameLocks noGrp="1"/>
          </p:cNvGraphicFramePr>
          <p:nvPr>
            <p:ph idx="1"/>
            <p:extLst>
              <p:ext uri="{D42A27DB-BD31-4B8C-83A1-F6EECF244321}">
                <p14:modId xmlns:p14="http://schemas.microsoft.com/office/powerpoint/2010/main" val="851203911"/>
              </p:ext>
            </p:extLst>
          </p:nvPr>
        </p:nvGraphicFramePr>
        <p:xfrm>
          <a:off x="691736" y="1981201"/>
          <a:ext cx="6852066" cy="2962656"/>
        </p:xfrm>
        <a:graphic>
          <a:graphicData uri="http://schemas.openxmlformats.org/drawingml/2006/table">
            <a:tbl>
              <a:tblPr firstRow="1" firstCol="1" bandRow="1"/>
              <a:tblGrid>
                <a:gridCol w="1319203"/>
                <a:gridCol w="1326992"/>
                <a:gridCol w="876223"/>
                <a:gridCol w="1226712"/>
                <a:gridCol w="2102936"/>
              </a:tblGrid>
              <a:tr h="548640">
                <a:tc>
                  <a:txBody>
                    <a:bodyPr/>
                    <a:lstStyle/>
                    <a:p>
                      <a:pPr marL="0" marR="0">
                        <a:spcBef>
                          <a:spcPts val="0"/>
                        </a:spcBef>
                        <a:spcAft>
                          <a:spcPts val="0"/>
                        </a:spcAft>
                      </a:pPr>
                      <a:r>
                        <a:rPr lang="en-US" sz="1800" b="1" dirty="0">
                          <a:solidFill>
                            <a:schemeClr val="tx1"/>
                          </a:solidFill>
                          <a:effectLst/>
                          <a:latin typeface="Times New Roman" pitchFamily="18" charset="0"/>
                          <a:ea typeface="Times New Roman"/>
                          <a:cs typeface="Times New Roman" pitchFamily="18" charset="0"/>
                        </a:rPr>
                        <a:t>Field Name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solidFill>
                            <a:schemeClr val="tx1"/>
                          </a:solidFill>
                          <a:effectLst/>
                          <a:latin typeface="Times New Roman" pitchFamily="18" charset="0"/>
                          <a:ea typeface="Times New Roman"/>
                          <a:cs typeface="Times New Roman" pitchFamily="18" charset="0"/>
                        </a:rPr>
                        <a:t>Data Type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solidFill>
                            <a:schemeClr val="tx1"/>
                          </a:solidFill>
                          <a:effectLst/>
                          <a:latin typeface="Times New Roman" pitchFamily="18" charset="0"/>
                          <a:ea typeface="Times New Roman"/>
                          <a:cs typeface="Times New Roman" pitchFamily="18" charset="0"/>
                        </a:rPr>
                        <a:t>Width</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solidFill>
                            <a:schemeClr val="tx1"/>
                          </a:solidFill>
                          <a:effectLst/>
                          <a:latin typeface="Times New Roman" pitchFamily="18" charset="0"/>
                          <a:ea typeface="Times New Roman"/>
                          <a:cs typeface="Times New Roman" pitchFamily="18" charset="0"/>
                        </a:rPr>
                        <a:t>Constraint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solidFill>
                            <a:schemeClr val="tx1"/>
                          </a:solidFill>
                          <a:effectLst/>
                          <a:latin typeface="Times New Roman" pitchFamily="18" charset="0"/>
                          <a:ea typeface="Times New Roman"/>
                          <a:cs typeface="Times New Roman" pitchFamily="18" charset="0"/>
                        </a:rPr>
                        <a:t>Description</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16736">
                <a:tc>
                  <a:txBody>
                    <a:bodyPr/>
                    <a:lstStyle/>
                    <a:p>
                      <a:pPr marL="0" marR="0">
                        <a:lnSpc>
                          <a:spcPct val="120000"/>
                        </a:lnSpc>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Admin_</a:t>
                      </a:r>
                      <a:endParaRPr lang="en-US" sz="1800">
                        <a:effectLst/>
                        <a:latin typeface="Times New Roman" pitchFamily="18" charset="0"/>
                        <a:ea typeface="Times New Roman"/>
                        <a:cs typeface="Times New Roman" pitchFamily="18" charset="0"/>
                      </a:endParaRPr>
                    </a:p>
                    <a:p>
                      <a:pPr marL="0" marR="0">
                        <a:lnSpc>
                          <a:spcPct val="120000"/>
                        </a:lnSpc>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Email_Id</a:t>
                      </a:r>
                      <a:endParaRPr lang="en-US" sz="180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3</a:t>
                      </a:r>
                      <a:r>
                        <a:rPr lang="en-US" sz="1800" dirty="0" smtClean="0">
                          <a:effectLst/>
                          <a:latin typeface="Times New Roman" pitchFamily="18" charset="0"/>
                          <a:ea typeface="Times New Roman"/>
                          <a:cs typeface="Times New Roman" pitchFamily="18" charset="0"/>
                        </a:rPr>
                        <a:t>0</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20000"/>
                        </a:lnSpc>
                        <a:spcBef>
                          <a:spcPts val="0"/>
                        </a:spcBef>
                        <a:spcAft>
                          <a:spcPts val="0"/>
                        </a:spcAft>
                      </a:pPr>
                      <a:r>
                        <a:rPr lang="en-US" sz="1800">
                          <a:effectLst/>
                          <a:latin typeface="Times New Roman" pitchFamily="18" charset="0"/>
                          <a:ea typeface="Times New Roman"/>
                          <a:cs typeface="Times New Roman" pitchFamily="18" charset="0"/>
                        </a:rPr>
                        <a:t>Uniquely Identify user on a system.</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97280">
                <a:tc>
                  <a:txBody>
                    <a:bodyPr/>
                    <a:lstStyle/>
                    <a:p>
                      <a:pPr marL="0" marR="0">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Admin _Password</a:t>
                      </a:r>
                      <a:endParaRPr lang="en-US" sz="180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18</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Authenticate a user on a system.</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Title 1"/>
          <p:cNvSpPr>
            <a:spLocks noGrp="1"/>
          </p:cNvSpPr>
          <p:nvPr>
            <p:ph type="title"/>
          </p:nvPr>
        </p:nvSpPr>
        <p:spPr/>
        <p:txBody>
          <a:bodyPr>
            <a:normAutofit/>
          </a:bodyPr>
          <a:lstStyle/>
          <a:p>
            <a:r>
              <a:rPr lang="en-US" sz="2800" b="1" dirty="0" smtClean="0">
                <a:solidFill>
                  <a:schemeClr val="tx1"/>
                </a:solidFill>
                <a:latin typeface="Times New Roman" pitchFamily="18" charset="0"/>
                <a:cs typeface="Times New Roman" pitchFamily="18" charset="0"/>
              </a:rPr>
              <a:t>3.3 Table Structure</a:t>
            </a:r>
            <a:endParaRPr lang="en-US" sz="2800" dirty="0">
              <a:solidFill>
                <a:schemeClr val="tx1"/>
              </a:solidFill>
              <a:latin typeface="Times New Roman" pitchFamily="18" charset="0"/>
              <a:cs typeface="Times New Roman" pitchFamily="18" charset="0"/>
            </a:endParaRPr>
          </a:p>
        </p:txBody>
      </p:sp>
      <p:sp>
        <p:nvSpPr>
          <p:cNvPr id="11" name="Rectangle 5"/>
          <p:cNvSpPr>
            <a:spLocks noChangeArrowheads="1"/>
          </p:cNvSpPr>
          <p:nvPr/>
        </p:nvSpPr>
        <p:spPr bwMode="auto">
          <a:xfrm>
            <a:off x="600079" y="1415535"/>
            <a:ext cx="8643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Admin</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646992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34036534"/>
              </p:ext>
            </p:extLst>
          </p:nvPr>
        </p:nvGraphicFramePr>
        <p:xfrm>
          <a:off x="1333500" y="1447800"/>
          <a:ext cx="7467600" cy="5072651"/>
        </p:xfrm>
        <a:graphic>
          <a:graphicData uri="http://schemas.openxmlformats.org/drawingml/2006/table">
            <a:tbl>
              <a:tblPr firstRow="1" firstCol="1" bandRow="1"/>
              <a:tblGrid>
                <a:gridCol w="1642491"/>
                <a:gridCol w="1432405"/>
                <a:gridCol w="1050429"/>
                <a:gridCol w="1527895"/>
                <a:gridCol w="1814380"/>
              </a:tblGrid>
              <a:tr h="295189">
                <a:tc>
                  <a:txBody>
                    <a:bodyPr/>
                    <a:lstStyle/>
                    <a:p>
                      <a:pPr marL="0" marR="0">
                        <a:spcBef>
                          <a:spcPts val="0"/>
                        </a:spcBef>
                        <a:spcAft>
                          <a:spcPts val="0"/>
                        </a:spcAft>
                      </a:pPr>
                      <a:r>
                        <a:rPr lang="en-US" sz="1800" b="1" dirty="0">
                          <a:effectLst/>
                          <a:latin typeface="Times New Roman" pitchFamily="18" charset="0"/>
                          <a:ea typeface="Times New Roman"/>
                          <a:cs typeface="Times New Roman" pitchFamily="18" charset="0"/>
                        </a:rPr>
                        <a:t>Field Name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pitchFamily="18" charset="0"/>
                          <a:ea typeface="Times New Roman"/>
                          <a:cs typeface="Times New Roman" pitchFamily="18" charset="0"/>
                        </a:rPr>
                        <a:t>Data Type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pitchFamily="18" charset="0"/>
                          <a:ea typeface="Times New Roman"/>
                          <a:cs typeface="Times New Roman" pitchFamily="18" charset="0"/>
                        </a:rPr>
                        <a:t>Width</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pitchFamily="18" charset="0"/>
                          <a:ea typeface="Times New Roman"/>
                          <a:cs typeface="Times New Roman" pitchFamily="18" charset="0"/>
                        </a:rPr>
                        <a:t>Constraint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pitchFamily="18" charset="0"/>
                          <a:ea typeface="Times New Roman"/>
                          <a:cs typeface="Times New Roman" pitchFamily="18" charset="0"/>
                        </a:rPr>
                        <a:t>Description</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0377">
                <a:tc>
                  <a:txBody>
                    <a:bodyPr/>
                    <a:lstStyle/>
                    <a:p>
                      <a:pPr marL="0" marR="0">
                        <a:spcBef>
                          <a:spcPts val="0"/>
                        </a:spcBef>
                        <a:spcAft>
                          <a:spcPts val="0"/>
                        </a:spcAft>
                      </a:pPr>
                      <a:r>
                        <a:rPr lang="en-US" sz="1800" dirty="0" err="1" smtClean="0">
                          <a:effectLst/>
                          <a:latin typeface="Times New Roman" pitchFamily="18" charset="0"/>
                          <a:ea typeface="Times New Roman"/>
                          <a:cs typeface="Times New Roman" pitchFamily="18" charset="0"/>
                        </a:rPr>
                        <a:t>Expense_Id</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Number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5</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Expenses id is a unique identify.</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75">
                <a:tc>
                  <a:txBody>
                    <a:bodyPr/>
                    <a:lstStyle/>
                    <a:p>
                      <a:pPr marL="0" marR="0">
                        <a:spcBef>
                          <a:spcPts val="0"/>
                        </a:spcBef>
                        <a:spcAft>
                          <a:spcPts val="0"/>
                        </a:spcAft>
                      </a:pPr>
                      <a:r>
                        <a:rPr lang="en-US" sz="1800" dirty="0" err="1" smtClean="0">
                          <a:effectLst/>
                          <a:latin typeface="Times New Roman" pitchFamily="18" charset="0"/>
                          <a:ea typeface="Times New Roman"/>
                          <a:cs typeface="Times New Roman" pitchFamily="18" charset="0"/>
                        </a:rPr>
                        <a:t>Vendor_Name</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Text</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30</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Display vendor name.</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75">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Expense</a:t>
                      </a:r>
                      <a:endParaRPr lang="en-US" sz="1800" dirty="0">
                        <a:effectLst/>
                        <a:latin typeface="Times New Roman" pitchFamily="18" charset="0"/>
                        <a:ea typeface="Times New Roman"/>
                        <a:cs typeface="Times New Roman" pitchFamily="18" charset="0"/>
                      </a:endParaRPr>
                    </a:p>
                    <a:p>
                      <a:pPr marL="0" marR="0">
                        <a:spcBef>
                          <a:spcPts val="0"/>
                        </a:spcBef>
                        <a:spcAft>
                          <a:spcPts val="0"/>
                        </a:spcAft>
                      </a:pPr>
                      <a:r>
                        <a:rPr lang="en-US" sz="1800" dirty="0">
                          <a:effectLst/>
                          <a:latin typeface="Times New Roman" pitchFamily="18" charset="0"/>
                          <a:ea typeface="Times New Roman"/>
                          <a:cs typeface="Times New Roman" pitchFamily="18" charset="0"/>
                        </a:rPr>
                        <a:t>_Name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2</a:t>
                      </a:r>
                      <a:r>
                        <a:rPr lang="en-US" sz="1800" dirty="0" smtClean="0">
                          <a:effectLst/>
                          <a:latin typeface="Times New Roman" pitchFamily="18" charset="0"/>
                          <a:ea typeface="Times New Roman"/>
                          <a:cs typeface="Times New Roman" pitchFamily="18" charset="0"/>
                        </a:rPr>
                        <a:t>0</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Identify user on a system.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75">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Expense</a:t>
                      </a:r>
                      <a:endParaRPr lang="en-US" sz="1800" dirty="0">
                        <a:effectLst/>
                        <a:latin typeface="Times New Roman" pitchFamily="18" charset="0"/>
                        <a:ea typeface="Times New Roman"/>
                        <a:cs typeface="Times New Roman" pitchFamily="18" charset="0"/>
                      </a:endParaRPr>
                    </a:p>
                    <a:p>
                      <a:pPr marL="0" marR="0">
                        <a:spcBef>
                          <a:spcPts val="0"/>
                        </a:spcBef>
                        <a:spcAft>
                          <a:spcPts val="0"/>
                        </a:spcAft>
                      </a:pPr>
                      <a:r>
                        <a:rPr lang="en-US" sz="1800" dirty="0">
                          <a:effectLst/>
                          <a:latin typeface="Times New Roman" pitchFamily="18" charset="0"/>
                          <a:ea typeface="Times New Roman"/>
                          <a:cs typeface="Times New Roman" pitchFamily="18" charset="0"/>
                        </a:rPr>
                        <a:t>_Date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Date/Time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Display Date of </a:t>
                      </a:r>
                      <a:r>
                        <a:rPr lang="en-US" sz="1800" dirty="0" smtClean="0">
                          <a:effectLst/>
                          <a:latin typeface="Times New Roman" pitchFamily="18" charset="0"/>
                          <a:ea typeface="Times New Roman"/>
                          <a:cs typeface="Times New Roman" pitchFamily="18" charset="0"/>
                        </a:rPr>
                        <a:t>expense.</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75">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Expense</a:t>
                      </a:r>
                      <a:endParaRPr lang="en-US" sz="1800" dirty="0">
                        <a:effectLst/>
                        <a:latin typeface="Times New Roman" pitchFamily="18" charset="0"/>
                        <a:ea typeface="Times New Roman"/>
                        <a:cs typeface="Times New Roman" pitchFamily="18" charset="0"/>
                      </a:endParaRPr>
                    </a:p>
                    <a:p>
                      <a:pPr marL="0" marR="0">
                        <a:spcBef>
                          <a:spcPts val="0"/>
                        </a:spcBef>
                        <a:spcAft>
                          <a:spcPts val="0"/>
                        </a:spcAft>
                      </a:pPr>
                      <a:r>
                        <a:rPr lang="en-US" sz="1800" dirty="0">
                          <a:effectLst/>
                          <a:latin typeface="Times New Roman" pitchFamily="18" charset="0"/>
                          <a:ea typeface="Times New Roman"/>
                          <a:cs typeface="Times New Roman" pitchFamily="18" charset="0"/>
                        </a:rPr>
                        <a:t>_Transaction</a:t>
                      </a:r>
                    </a:p>
                    <a:p>
                      <a:pPr marL="0" marR="0">
                        <a:spcBef>
                          <a:spcPts val="0"/>
                        </a:spcBef>
                        <a:spcAft>
                          <a:spcPts val="0"/>
                        </a:spcAft>
                      </a:pPr>
                      <a:r>
                        <a:rPr lang="en-US" sz="1800" dirty="0">
                          <a:effectLst/>
                          <a:latin typeface="Times New Roman" pitchFamily="18" charset="0"/>
                          <a:ea typeface="Times New Roman"/>
                          <a:cs typeface="Times New Roman" pitchFamily="18" charset="0"/>
                        </a:rPr>
                        <a:t>_Type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Text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10</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Display which way of transaction</a:t>
                      </a:r>
                    </a:p>
                    <a:p>
                      <a:pPr marL="0" marR="0">
                        <a:spcBef>
                          <a:spcPts val="0"/>
                        </a:spcBef>
                        <a:spcAft>
                          <a:spcPts val="0"/>
                        </a:spcAft>
                      </a:pPr>
                      <a:r>
                        <a:rPr lang="en-US" sz="1800" dirty="0">
                          <a:effectLst/>
                          <a:latin typeface="Times New Roman" pitchFamily="18" charset="0"/>
                          <a:ea typeface="Times New Roman"/>
                          <a:cs typeface="Times New Roman" pitchFamily="18" charset="0"/>
                        </a:rPr>
                        <a:t>type: cash, cheque.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4175">
                <a:tc>
                  <a:txBody>
                    <a:bodyPr/>
                    <a:lstStyle/>
                    <a:p>
                      <a:pPr marL="0" marR="0">
                        <a:spcBef>
                          <a:spcPts val="0"/>
                        </a:spcBef>
                        <a:spcAft>
                          <a:spcPts val="0"/>
                        </a:spcAft>
                      </a:pPr>
                      <a:r>
                        <a:rPr lang="en-US" sz="1800" dirty="0" smtClean="0">
                          <a:effectLst/>
                          <a:latin typeface="Times New Roman" pitchFamily="18" charset="0"/>
                          <a:ea typeface="Times New Roman"/>
                          <a:cs typeface="Times New Roman" pitchFamily="18" charset="0"/>
                        </a:rPr>
                        <a:t>Expense</a:t>
                      </a:r>
                      <a:endParaRPr lang="en-US" sz="1800" dirty="0">
                        <a:effectLst/>
                        <a:latin typeface="Times New Roman" pitchFamily="18" charset="0"/>
                        <a:ea typeface="Times New Roman"/>
                        <a:cs typeface="Times New Roman" pitchFamily="18" charset="0"/>
                      </a:endParaRPr>
                    </a:p>
                    <a:p>
                      <a:pPr marL="0" marR="0">
                        <a:spcBef>
                          <a:spcPts val="0"/>
                        </a:spcBef>
                        <a:spcAft>
                          <a:spcPts val="0"/>
                        </a:spcAft>
                      </a:pPr>
                      <a:r>
                        <a:rPr lang="en-US" sz="1800" dirty="0">
                          <a:effectLst/>
                          <a:latin typeface="Times New Roman" pitchFamily="18" charset="0"/>
                          <a:ea typeface="Times New Roman"/>
                          <a:cs typeface="Times New Roman" pitchFamily="18" charset="0"/>
                        </a:rPr>
                        <a:t>_Amount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Number</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10</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Display Individual </a:t>
                      </a:r>
                      <a:r>
                        <a:rPr lang="en-US" sz="1800" dirty="0" smtClean="0">
                          <a:effectLst/>
                          <a:latin typeface="Times New Roman" pitchFamily="18" charset="0"/>
                          <a:ea typeface="Times New Roman"/>
                          <a:cs typeface="Times New Roman" pitchFamily="18" charset="0"/>
                        </a:rPr>
                        <a:t>expense </a:t>
                      </a:r>
                      <a:r>
                        <a:rPr lang="en-US" sz="1800" dirty="0">
                          <a:effectLst/>
                          <a:latin typeface="Times New Roman" pitchFamily="18" charset="0"/>
                          <a:ea typeface="Times New Roman"/>
                          <a:cs typeface="Times New Roman" pitchFamily="18" charset="0"/>
                        </a:rPr>
                        <a:t>amount.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333500" y="722054"/>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Expense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38987446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71737727"/>
              </p:ext>
            </p:extLst>
          </p:nvPr>
        </p:nvGraphicFramePr>
        <p:xfrm>
          <a:off x="800100" y="1371600"/>
          <a:ext cx="7696200" cy="2682240"/>
        </p:xfrm>
        <a:graphic>
          <a:graphicData uri="http://schemas.openxmlformats.org/drawingml/2006/table">
            <a:tbl>
              <a:tblPr firstRow="1" firstCol="1" bandRow="1"/>
              <a:tblGrid>
                <a:gridCol w="1974833"/>
                <a:gridCol w="1466460"/>
                <a:gridCol w="886393"/>
                <a:gridCol w="1362179"/>
                <a:gridCol w="2006335"/>
              </a:tblGrid>
              <a:tr h="335280">
                <a:tc>
                  <a:txBody>
                    <a:bodyPr/>
                    <a:lstStyle/>
                    <a:p>
                      <a:pPr marL="0" marR="0" algn="l">
                        <a:spcBef>
                          <a:spcPts val="0"/>
                        </a:spcBef>
                        <a:spcAft>
                          <a:spcPts val="0"/>
                        </a:spcAft>
                      </a:pPr>
                      <a:r>
                        <a:rPr lang="en-US" sz="1800" b="1" dirty="0">
                          <a:effectLst/>
                          <a:latin typeface="Times New Roman"/>
                          <a:ea typeface="Times New Roman"/>
                          <a:cs typeface="Mangal"/>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Times New Roman"/>
                          <a:ea typeface="Times New Roman"/>
                          <a:cs typeface="Mangal"/>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Times New Roman"/>
                          <a:ea typeface="Times New Roman"/>
                          <a:cs typeface="Mangal"/>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a:effectLst/>
                          <a:latin typeface="Times New Roman"/>
                          <a:ea typeface="Times New Roman"/>
                          <a:cs typeface="Mangal"/>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dirty="0">
                          <a:effectLst/>
                          <a:latin typeface="Times New Roman"/>
                          <a:ea typeface="Times New Roman"/>
                          <a:cs typeface="Mangal"/>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560">
                <a:tc>
                  <a:txBody>
                    <a:bodyPr/>
                    <a:lstStyle/>
                    <a:p>
                      <a:pPr marL="0" marR="0" algn="l">
                        <a:spcBef>
                          <a:spcPts val="0"/>
                        </a:spcBef>
                        <a:spcAft>
                          <a:spcPts val="0"/>
                        </a:spcAft>
                      </a:pPr>
                      <a:r>
                        <a:rPr lang="en-US" sz="1800">
                          <a:effectLst/>
                          <a:latin typeface="Times New Roman"/>
                          <a:ea typeface="Times New Roman"/>
                          <a:cs typeface="Mangal"/>
                        </a:rPr>
                        <a:t>Vacancy_ID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mn-lt"/>
                          <a:ea typeface="+mn-ea"/>
                          <a:cs typeface="+mn-cs"/>
                        </a:rPr>
                        <a:t>Primary</a:t>
                      </a:r>
                      <a:endParaRPr kumimoji="0" lang="en-IN" sz="1800" kern="1200" dirty="0" smtClean="0">
                        <a:solidFill>
                          <a:schemeClr val="tx1"/>
                        </a:solidFill>
                        <a:effectLst/>
                        <a:latin typeface="+mn-lt"/>
                        <a:ea typeface="+mn-ea"/>
                        <a:cs typeface="+mn-cs"/>
                      </a:endParaRPr>
                    </a:p>
                    <a:p>
                      <a:r>
                        <a:rPr kumimoji="0" lang="en-US" sz="1800" kern="1200" dirty="0" smtClean="0">
                          <a:solidFill>
                            <a:schemeClr val="tx1"/>
                          </a:solidFill>
                          <a:effectLst/>
                          <a:latin typeface="+mn-lt"/>
                          <a:ea typeface="+mn-ea"/>
                          <a:cs typeface="+mn-cs"/>
                        </a:rPr>
                        <a:t>Key</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Vacancy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560">
                <a:tc>
                  <a:txBody>
                    <a:bodyPr/>
                    <a:lstStyle/>
                    <a:p>
                      <a:pPr marL="0" marR="0" algn="l">
                        <a:spcBef>
                          <a:spcPts val="0"/>
                        </a:spcBef>
                        <a:spcAft>
                          <a:spcPts val="0"/>
                        </a:spcAft>
                      </a:pPr>
                      <a:r>
                        <a:rPr lang="en-US" sz="1800" dirty="0">
                          <a:effectLst/>
                          <a:latin typeface="Times New Roman"/>
                          <a:ea typeface="Times New Roman"/>
                          <a:cs typeface="Mangal"/>
                        </a:rPr>
                        <a:t>Vacancy</a:t>
                      </a:r>
                    </a:p>
                    <a:p>
                      <a:pPr marL="0" marR="0" algn="l">
                        <a:spcBef>
                          <a:spcPts val="0"/>
                        </a:spcBef>
                        <a:spcAft>
                          <a:spcPts val="0"/>
                        </a:spcAft>
                      </a:pPr>
                      <a:r>
                        <a:rPr lang="en-US" sz="1800" dirty="0">
                          <a:effectLst/>
                          <a:latin typeface="Times New Roman"/>
                          <a:ea typeface="Times New Roman"/>
                          <a:cs typeface="Mangal"/>
                        </a:rPr>
                        <a:t>_Designation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vacancy</a:t>
                      </a:r>
                    </a:p>
                    <a:p>
                      <a:pPr marL="0" marR="0" algn="l">
                        <a:spcBef>
                          <a:spcPts val="0"/>
                        </a:spcBef>
                        <a:spcAft>
                          <a:spcPts val="0"/>
                        </a:spcAft>
                      </a:pPr>
                      <a:r>
                        <a:rPr lang="en-US" sz="1800">
                          <a:effectLst/>
                          <a:latin typeface="Times New Roman"/>
                          <a:ea typeface="Times New Roman"/>
                          <a:cs typeface="Mangal"/>
                        </a:rPr>
                        <a:t>designation.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560">
                <a:tc>
                  <a:txBody>
                    <a:bodyPr/>
                    <a:lstStyle/>
                    <a:p>
                      <a:pPr marL="0" marR="0" algn="l">
                        <a:spcBef>
                          <a:spcPts val="0"/>
                        </a:spcBef>
                        <a:spcAft>
                          <a:spcPts val="0"/>
                        </a:spcAft>
                      </a:pPr>
                      <a:r>
                        <a:rPr lang="en-US" sz="1800">
                          <a:effectLst/>
                          <a:latin typeface="Times New Roman"/>
                          <a:ea typeface="Times New Roman"/>
                          <a:cs typeface="Mangal"/>
                        </a:rPr>
                        <a:t>Start_Date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Date/Time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start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80">
                <a:tc>
                  <a:txBody>
                    <a:bodyPr/>
                    <a:lstStyle/>
                    <a:p>
                      <a:pPr marL="0" marR="0" algn="l">
                        <a:spcBef>
                          <a:spcPts val="0"/>
                        </a:spcBef>
                        <a:spcAft>
                          <a:spcPts val="0"/>
                        </a:spcAft>
                      </a:pPr>
                      <a:r>
                        <a:rPr lang="en-US" sz="1800" dirty="0" err="1">
                          <a:effectLst/>
                          <a:latin typeface="Times New Roman"/>
                          <a:ea typeface="Times New Roman"/>
                          <a:cs typeface="Mangal"/>
                        </a:rPr>
                        <a:t>End_Date</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Display end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647700" y="591235"/>
            <a:ext cx="100989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Vacancy</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43235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676397884"/>
              </p:ext>
            </p:extLst>
          </p:nvPr>
        </p:nvGraphicFramePr>
        <p:xfrm>
          <a:off x="1028700" y="914400"/>
          <a:ext cx="8305800" cy="6438392"/>
        </p:xfrm>
        <a:graphic>
          <a:graphicData uri="http://schemas.openxmlformats.org/drawingml/2006/table">
            <a:tbl>
              <a:tblPr/>
              <a:tblGrid>
                <a:gridCol w="883342"/>
                <a:gridCol w="633299"/>
                <a:gridCol w="5801631"/>
                <a:gridCol w="987528"/>
              </a:tblGrid>
              <a:tr h="575497">
                <a:tc>
                  <a:txBody>
                    <a:bodyPr/>
                    <a:lstStyle/>
                    <a:p>
                      <a:pPr indent="88900" algn="ctr">
                        <a:lnSpc>
                          <a:spcPct val="115000"/>
                        </a:lnSpc>
                        <a:spcAft>
                          <a:spcPts val="200"/>
                        </a:spcAft>
                      </a:pPr>
                      <a:r>
                        <a:rPr lang="en-US" sz="1600" b="1">
                          <a:effectLst/>
                          <a:latin typeface="Times New Roman"/>
                          <a:ea typeface="Calibri"/>
                          <a:cs typeface="Mangal"/>
                        </a:rPr>
                        <a:t>Chapter</a:t>
                      </a:r>
                      <a:endParaRPr lang="en-IN" sz="1600">
                        <a:effectLst/>
                        <a:latin typeface="Times New Roman"/>
                        <a:ea typeface="Times New Roman"/>
                        <a:cs typeface="Mangal"/>
                      </a:endParaRPr>
                    </a:p>
                    <a:p>
                      <a:pPr indent="88900" algn="ctr">
                        <a:lnSpc>
                          <a:spcPct val="115000"/>
                        </a:lnSpc>
                        <a:spcAft>
                          <a:spcPts val="200"/>
                        </a:spcAft>
                      </a:pPr>
                      <a:r>
                        <a:rPr lang="en-US" sz="1600" b="1">
                          <a:effectLst/>
                          <a:latin typeface="Times New Roman"/>
                          <a:ea typeface="Calibri"/>
                          <a:cs typeface="Mangal"/>
                        </a:rPr>
                        <a:t>No.</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79400">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b="1">
                          <a:effectLst/>
                          <a:latin typeface="Times New Roman"/>
                          <a:ea typeface="Calibri"/>
                          <a:cs typeface="Mangal"/>
                        </a:rPr>
                        <a:t>Details</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b="1">
                          <a:effectLst/>
                          <a:latin typeface="Times New Roman"/>
                          <a:ea typeface="Calibri"/>
                          <a:cs typeface="Mangal"/>
                        </a:rPr>
                        <a:t>Page No.</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indent="279400" algn="ctr">
                        <a:lnSpc>
                          <a:spcPct val="200000"/>
                        </a:lnSpc>
                        <a:spcAft>
                          <a:spcPts val="0"/>
                        </a:spcAft>
                      </a:pPr>
                      <a:r>
                        <a:rPr lang="en-US" sz="1600" b="1">
                          <a:effectLst/>
                          <a:latin typeface="Times New Roman"/>
                          <a:ea typeface="Calibri"/>
                          <a:cs typeface="Mangal"/>
                        </a:rPr>
                        <a:t>1</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79400">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Introduction</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1.1</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200000"/>
                        </a:lnSpc>
                        <a:spcAft>
                          <a:spcPts val="0"/>
                        </a:spcAft>
                      </a:pPr>
                      <a:r>
                        <a:rPr lang="en-US" sz="1600">
                          <a:effectLst/>
                          <a:latin typeface="Times New Roman"/>
                          <a:ea typeface="Calibri"/>
                          <a:cs typeface="Mangal"/>
                        </a:rPr>
                        <a:t>Company Profile / Institute Profile / Client Profile</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1.2</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Abstract</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1-2</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1.3</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Existing System and Need for System</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2</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1.4</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Scope of System</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1.5</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Operating Environment - Hardware and Software</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1.6</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Brief Description of Technology Use</a:t>
                      </a:r>
                      <a:endParaRPr lang="en-IN" sz="1600">
                        <a:effectLst/>
                        <a:latin typeface="Times New Roman"/>
                        <a:ea typeface="Times New Roman"/>
                        <a:cs typeface="Mangal"/>
                      </a:endParaRPr>
                    </a:p>
                  </a:txBody>
                  <a:tcPr marL="5801" marR="58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tabLst>
                          <a:tab pos="313690" algn="l"/>
                        </a:tabLst>
                      </a:pPr>
                      <a:r>
                        <a:rPr lang="en-US" sz="1600">
                          <a:effectLst/>
                          <a:latin typeface="Times New Roman"/>
                          <a:ea typeface="Calibri"/>
                          <a:cs typeface="Mangal"/>
                        </a:rPr>
                        <a:t>4-5</a:t>
                      </a:r>
                      <a:endParaRPr lang="en-IN" sz="1600">
                        <a:effectLst/>
                        <a:latin typeface="Times New Roman"/>
                        <a:ea typeface="Times New Roman"/>
                        <a:cs typeface="Mangal"/>
                      </a:endParaRPr>
                    </a:p>
                  </a:txBody>
                  <a:tcPr marL="5801" marR="58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2344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801" marR="58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tabLst>
                          <a:tab pos="313690" algn="l"/>
                        </a:tabLst>
                      </a:pPr>
                      <a:r>
                        <a:rPr lang="en-US" sz="1600">
                          <a:effectLst/>
                          <a:latin typeface="Times New Roman"/>
                          <a:ea typeface="Calibri"/>
                          <a:cs typeface="Mangal"/>
                        </a:rPr>
                        <a:t> </a:t>
                      </a:r>
                      <a:endParaRPr lang="en-IN" sz="1600">
                        <a:effectLst/>
                        <a:latin typeface="Times New Roman"/>
                        <a:ea typeface="Times New Roman"/>
                        <a:cs typeface="Mangal"/>
                      </a:endParaRPr>
                    </a:p>
                  </a:txBody>
                  <a:tcPr marL="5801" marR="58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indent="279400">
                        <a:lnSpc>
                          <a:spcPct val="200000"/>
                        </a:lnSpc>
                        <a:spcAft>
                          <a:spcPts val="0"/>
                        </a:spcAft>
                      </a:pPr>
                      <a:r>
                        <a:rPr lang="en-US" sz="1600" b="1">
                          <a:effectLst/>
                          <a:latin typeface="Times New Roman"/>
                          <a:ea typeface="Calibri"/>
                          <a:cs typeface="Mangal"/>
                        </a:rPr>
                        <a:t> 2</a:t>
                      </a:r>
                      <a:endParaRPr lang="en-IN" sz="1600">
                        <a:effectLst/>
                        <a:latin typeface="Times New Roman"/>
                        <a:ea typeface="Times New Roman"/>
                        <a:cs typeface="Mangal"/>
                      </a:endParaRPr>
                    </a:p>
                  </a:txBody>
                  <a:tcPr marL="5801" marR="5801"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a:lnSpc>
                          <a:spcPct val="200000"/>
                        </a:lnSpc>
                        <a:spcAft>
                          <a:spcPts val="0"/>
                        </a:spcAft>
                      </a:pPr>
                      <a:r>
                        <a:rPr lang="en-US" sz="1600" b="1">
                          <a:effectLst/>
                          <a:latin typeface="Times New Roman"/>
                          <a:ea typeface="Calibri"/>
                          <a:cs typeface="Mangal"/>
                        </a:rPr>
                        <a:t>Proposed System</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6</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2.1</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Feasibility Study</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6</a:t>
                      </a:r>
                      <a:endParaRPr lang="en-IN" sz="1600">
                        <a:effectLst/>
                        <a:latin typeface="Times New Roman"/>
                        <a:ea typeface="Times New Roman"/>
                        <a:cs typeface="Mangal"/>
                      </a:endParaRPr>
                    </a:p>
                  </a:txBody>
                  <a:tcPr marL="5801" marR="580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2.2</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Objectives of Proposed System</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7-8</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097">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2.3</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200000"/>
                        </a:lnSpc>
                        <a:spcAft>
                          <a:spcPts val="0"/>
                        </a:spcAft>
                      </a:pPr>
                      <a:r>
                        <a:rPr lang="en-US" sz="1600">
                          <a:effectLst/>
                          <a:latin typeface="Times New Roman"/>
                          <a:ea typeface="Calibri"/>
                          <a:cs typeface="Mangal"/>
                        </a:rPr>
                        <a:t>Users of System</a:t>
                      </a:r>
                      <a:endParaRPr lang="en-IN" sz="160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lnSpc>
                          <a:spcPct val="200000"/>
                        </a:lnSpc>
                        <a:spcAft>
                          <a:spcPts val="0"/>
                        </a:spcAft>
                      </a:pPr>
                      <a:r>
                        <a:rPr lang="en-US" sz="1600" dirty="0">
                          <a:effectLst/>
                          <a:latin typeface="Times New Roman"/>
                          <a:ea typeface="Calibri"/>
                          <a:cs typeface="Mangal"/>
                        </a:rPr>
                        <a:t>9</a:t>
                      </a:r>
                      <a:endParaRPr lang="en-IN" sz="1600" dirty="0">
                        <a:effectLst/>
                        <a:latin typeface="Times New Roman"/>
                        <a:ea typeface="Times New Roman"/>
                        <a:cs typeface="Mangal"/>
                      </a:endParaRPr>
                    </a:p>
                  </a:txBody>
                  <a:tcPr marL="5801" marR="58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1913605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181100" y="381000"/>
            <a:ext cx="12105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b="1" dirty="0" smtClean="0">
                <a:latin typeface="Times New Roman" pitchFamily="18" charset="0"/>
                <a:cs typeface="Times New Roman" pitchFamily="18" charset="0"/>
              </a:rPr>
              <a:t>Candidate</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35036847"/>
              </p:ext>
            </p:extLst>
          </p:nvPr>
        </p:nvGraphicFramePr>
        <p:xfrm>
          <a:off x="1181100" y="914400"/>
          <a:ext cx="7086599" cy="3962400"/>
        </p:xfrm>
        <a:graphic>
          <a:graphicData uri="http://schemas.openxmlformats.org/drawingml/2006/table">
            <a:tbl>
              <a:tblPr firstRow="1" firstCol="1" bandRow="1"/>
              <a:tblGrid>
                <a:gridCol w="2095473"/>
                <a:gridCol w="1253283"/>
                <a:gridCol w="816184"/>
                <a:gridCol w="1254283"/>
                <a:gridCol w="1667376"/>
              </a:tblGrid>
              <a:tr h="0">
                <a:tc>
                  <a:txBody>
                    <a:bodyPr/>
                    <a:lstStyle/>
                    <a:p>
                      <a:pPr marL="0" marR="0" algn="l">
                        <a:spcBef>
                          <a:spcPts val="0"/>
                        </a:spcBef>
                        <a:spcAft>
                          <a:spcPts val="0"/>
                        </a:spcAft>
                      </a:pPr>
                      <a:r>
                        <a:rPr lang="en-US" sz="1600" b="1" dirty="0">
                          <a:effectLst/>
                          <a:latin typeface="Times New Roman" pitchFamily="18" charset="0"/>
                          <a:ea typeface="Times New Roman"/>
                          <a:cs typeface="Times New Roman" pitchFamily="18" charset="0"/>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dirty="0">
                          <a:effectLst/>
                          <a:latin typeface="Times New Roman" pitchFamily="18" charset="0"/>
                          <a:ea typeface="Times New Roman"/>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dirty="0">
                          <a:effectLst/>
                          <a:latin typeface="Times New Roman" pitchFamily="18" charset="0"/>
                          <a:ea typeface="Times New Roman"/>
                          <a:cs typeface="Times New Roman" pitchFamily="18" charset="0"/>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dirty="0">
                          <a:effectLst/>
                          <a:latin typeface="Times New Roman" pitchFamily="18" charset="0"/>
                          <a:ea typeface="Times New Roman"/>
                          <a:cs typeface="Times New Roman" pitchFamily="18" charset="0"/>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b="1" dirty="0">
                          <a:effectLst/>
                          <a:latin typeface="Times New Roman" pitchFamily="18" charset="0"/>
                          <a:ea typeface="Times New Roman"/>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err="1">
                          <a:effectLst/>
                          <a:latin typeface="Times New Roman" pitchFamily="18" charset="0"/>
                          <a:ea typeface="Times New Roman"/>
                          <a:cs typeface="Times New Roman" pitchFamily="18" charset="0"/>
                        </a:rPr>
                        <a:t>Candidate_ID</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Upload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Candidate_Email</a:t>
                      </a:r>
                      <a:endParaRPr lang="en-US" sz="1600">
                        <a:effectLst/>
                        <a:latin typeface="Times New Roman" pitchFamily="18" charset="0"/>
                        <a:ea typeface="Times New Roman"/>
                        <a:cs typeface="Times New Roman" pitchFamily="18" charset="0"/>
                      </a:endParaRPr>
                    </a:p>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_ID</a:t>
                      </a:r>
                      <a:endParaRPr lang="en-US" sz="16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smtClean="0">
                          <a:effectLst/>
                          <a:latin typeface="Times New Roman" pitchFamily="18" charset="0"/>
                          <a:ea typeface="Times New Roman"/>
                          <a:cs typeface="Times New Roman" pitchFamily="18" charset="0"/>
                        </a:rPr>
                        <a:t>30</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Display email id of candidate.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a:solidFill>
                            <a:srgbClr val="000000"/>
                          </a:solidFill>
                          <a:effectLst/>
                          <a:latin typeface="Times New Roman" pitchFamily="18" charset="0"/>
                          <a:ea typeface="Times New Roman"/>
                          <a:cs typeface="Times New Roman" pitchFamily="18" charset="0"/>
                        </a:rPr>
                        <a:t>Candidate</a:t>
                      </a:r>
                      <a:endParaRPr lang="en-US" sz="1600" dirty="0">
                        <a:effectLst/>
                        <a:latin typeface="Times New Roman" pitchFamily="18" charset="0"/>
                        <a:ea typeface="Times New Roman"/>
                        <a:cs typeface="Times New Roman" pitchFamily="18" charset="0"/>
                      </a:endParaRPr>
                    </a:p>
                    <a:p>
                      <a:pPr marL="0" marR="0" algn="l">
                        <a:spcBef>
                          <a:spcPts val="0"/>
                        </a:spcBef>
                        <a:spcAft>
                          <a:spcPts val="0"/>
                        </a:spcAft>
                      </a:pPr>
                      <a:r>
                        <a:rPr lang="en-US" sz="1600" dirty="0">
                          <a:solidFill>
                            <a:srgbClr val="000000"/>
                          </a:solidFill>
                          <a:effectLst/>
                          <a:latin typeface="Times New Roman" pitchFamily="18" charset="0"/>
                          <a:ea typeface="Times New Roman"/>
                          <a:cs typeface="Times New Roman" pitchFamily="18" charset="0"/>
                        </a:rPr>
                        <a:t>_Password</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Authenticate a user on a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err="1">
                          <a:effectLst/>
                          <a:latin typeface="Times New Roman" pitchFamily="18" charset="0"/>
                          <a:ea typeface="Times New Roman"/>
                          <a:cs typeface="Times New Roman" pitchFamily="18" charset="0"/>
                        </a:rPr>
                        <a:t>Candidate_Name</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smtClean="0">
                          <a:effectLst/>
                          <a:latin typeface="Times New Roman" pitchFamily="18" charset="0"/>
                          <a:ea typeface="Times New Roman"/>
                          <a:cs typeface="Times New Roman" pitchFamily="18" charset="0"/>
                        </a:rPr>
                        <a:t>30</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Identify user on a system.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Candidate_ Year_of_Exprience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effectLst/>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Display year of experience.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Candidate_</a:t>
                      </a:r>
                      <a:endParaRPr lang="en-US" sz="1600">
                        <a:effectLst/>
                        <a:latin typeface="Times New Roman" pitchFamily="18" charset="0"/>
                        <a:ea typeface="Times New Roman"/>
                        <a:cs typeface="Times New Roman" pitchFamily="18" charset="0"/>
                      </a:endParaRPr>
                    </a:p>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Qualification</a:t>
                      </a:r>
                      <a:endParaRPr lang="en-US" sz="16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Display </a:t>
                      </a:r>
                      <a:r>
                        <a:rPr lang="en-US" sz="1600">
                          <a:solidFill>
                            <a:srgbClr val="000000"/>
                          </a:solidFill>
                          <a:effectLst/>
                          <a:latin typeface="Times New Roman" pitchFamily="18" charset="0"/>
                          <a:ea typeface="Times New Roman"/>
                          <a:cs typeface="Times New Roman" pitchFamily="18" charset="0"/>
                        </a:rPr>
                        <a:t>Qualification.</a:t>
                      </a:r>
                      <a:endParaRPr lang="en-US" sz="16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Candidate _Mobile</a:t>
                      </a:r>
                      <a:endParaRPr lang="en-US" sz="1600">
                        <a:effectLst/>
                        <a:latin typeface="Times New Roman" pitchFamily="18" charset="0"/>
                        <a:ea typeface="Times New Roman"/>
                        <a:cs typeface="Times New Roman" pitchFamily="18" charset="0"/>
                      </a:endParaRPr>
                    </a:p>
                    <a:p>
                      <a:pPr marL="0" marR="0" algn="l">
                        <a:spcBef>
                          <a:spcPts val="0"/>
                        </a:spcBef>
                        <a:spcAft>
                          <a:spcPts val="0"/>
                        </a:spcAft>
                      </a:pPr>
                      <a:r>
                        <a:rPr lang="en-US" sz="1600">
                          <a:solidFill>
                            <a:srgbClr val="000000"/>
                          </a:solidFill>
                          <a:effectLst/>
                          <a:latin typeface="Times New Roman" pitchFamily="18" charset="0"/>
                          <a:ea typeface="Times New Roman"/>
                          <a:cs typeface="Times New Roman" pitchFamily="18" charset="0"/>
                        </a:rPr>
                        <a:t>_Number</a:t>
                      </a:r>
                      <a:endParaRPr lang="en-US" sz="16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Display 10 digit mobile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err="1">
                          <a:effectLst/>
                          <a:latin typeface="Times New Roman" pitchFamily="18" charset="0"/>
                          <a:ea typeface="Times New Roman"/>
                          <a:cs typeface="Times New Roman" pitchFamily="18" charset="0"/>
                        </a:rPr>
                        <a:t>Candidate_Photo</a:t>
                      </a: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a:effectLst/>
                          <a:latin typeface="Times New Roman" pitchFamily="18" charset="0"/>
                          <a:ea typeface="Times New Roman"/>
                          <a:cs typeface="Times New Roman" pitchFamily="18" charset="0"/>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effectLst/>
                          <a:latin typeface="Times New Roman" pitchFamily="18" charset="0"/>
                          <a:ea typeface="Times New Roman"/>
                          <a:cs typeface="Times New Roman" pitchFamily="18" charset="0"/>
                        </a:rPr>
                        <a:t>Display photo.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461597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80096856"/>
              </p:ext>
            </p:extLst>
          </p:nvPr>
        </p:nvGraphicFramePr>
        <p:xfrm>
          <a:off x="1333500" y="1219200"/>
          <a:ext cx="7543801" cy="4572000"/>
        </p:xfrm>
        <a:graphic>
          <a:graphicData uri="http://schemas.openxmlformats.org/drawingml/2006/table">
            <a:tbl>
              <a:tblPr firstRow="1" firstCol="1" bandRow="1"/>
              <a:tblGrid>
                <a:gridCol w="1960210"/>
                <a:gridCol w="1683977"/>
                <a:gridCol w="1057542"/>
                <a:gridCol w="1405433"/>
                <a:gridCol w="1436639"/>
              </a:tblGrid>
              <a:tr h="365760">
                <a:tc>
                  <a:txBody>
                    <a:bodyPr/>
                    <a:lstStyle/>
                    <a:p>
                      <a:pPr marL="0" marR="0" algn="l">
                        <a:spcBef>
                          <a:spcPts val="0"/>
                        </a:spcBef>
                        <a:spcAft>
                          <a:spcPts val="0"/>
                        </a:spcAft>
                      </a:pPr>
                      <a:r>
                        <a:rPr lang="en-US" sz="1800" b="1" dirty="0">
                          <a:effectLst/>
                          <a:latin typeface="Times New Roman"/>
                          <a:ea typeface="Times New Roman"/>
                          <a:cs typeface="Mangal"/>
                        </a:rPr>
                        <a:t>Field Name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dirty="0">
                          <a:effectLst/>
                          <a:latin typeface="Times New Roman"/>
                          <a:ea typeface="Times New Roman"/>
                          <a:cs typeface="Mangal"/>
                        </a:rPr>
                        <a:t>Data Type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dirty="0">
                          <a:effectLst/>
                          <a:latin typeface="Times New Roman"/>
                          <a:ea typeface="Times New Roman"/>
                          <a:cs typeface="Mangal"/>
                        </a:rPr>
                        <a:t>Width</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dirty="0">
                          <a:effectLst/>
                          <a:latin typeface="Times New Roman"/>
                          <a:ea typeface="Times New Roman"/>
                          <a:cs typeface="Mangal"/>
                        </a:rPr>
                        <a:t>Constraint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b="1" dirty="0">
                          <a:effectLst/>
                          <a:latin typeface="Times New Roman"/>
                          <a:ea typeface="Times New Roman"/>
                          <a:cs typeface="Mangal"/>
                        </a:rPr>
                        <a:t>Description</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80160">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Activity_ID</a:t>
                      </a:r>
                      <a:r>
                        <a:rPr lang="en-US" sz="1800" dirty="0">
                          <a:solidFill>
                            <a:srgbClr val="000000"/>
                          </a:solidFill>
                          <a:effectLst/>
                          <a:latin typeface="Times New Roman"/>
                          <a:ea typeface="Times New Roman"/>
                          <a:cs typeface="Mangal"/>
                        </a:rPr>
                        <a:t> </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Activity</a:t>
                      </a:r>
                      <a:r>
                        <a:rPr lang="en-US" sz="1800">
                          <a:effectLst/>
                          <a:latin typeface="Times New Roman"/>
                          <a:ea typeface="Times New Roman"/>
                          <a:cs typeface="Mangal"/>
                        </a:rPr>
                        <a:t> ID is a unique identify.</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97280">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Activity_Name</a:t>
                      </a:r>
                      <a:r>
                        <a:rPr lang="en-US" sz="1800" dirty="0">
                          <a:solidFill>
                            <a:srgbClr val="000000"/>
                          </a:solidFill>
                          <a:effectLst/>
                          <a:latin typeface="Times New Roman"/>
                          <a:ea typeface="Times New Roman"/>
                          <a:cs typeface="Mangal"/>
                        </a:rPr>
                        <a:t> </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smtClean="0">
                          <a:effectLst/>
                          <a:latin typeface="Times New Roman"/>
                          <a:ea typeface="Times New Roman"/>
                          <a:cs typeface="Mangal"/>
                        </a:rPr>
                        <a:t>10</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Identify user on a system.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1520">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Activity_Date</a:t>
                      </a:r>
                      <a:endParaRPr lang="en-US" sz="180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Date/Time</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Date of </a:t>
                      </a:r>
                      <a:r>
                        <a:rPr lang="en-US" sz="1800">
                          <a:solidFill>
                            <a:srgbClr val="000000"/>
                          </a:solidFill>
                          <a:effectLst/>
                          <a:latin typeface="Times New Roman"/>
                          <a:ea typeface="Times New Roman"/>
                          <a:cs typeface="Mangal"/>
                        </a:rPr>
                        <a:t>activity</a:t>
                      </a:r>
                      <a:r>
                        <a:rPr lang="en-US" sz="1800">
                          <a:effectLst/>
                          <a:latin typeface="Times New Roman"/>
                          <a:ea typeface="Times New Roman"/>
                          <a:cs typeface="Mangal"/>
                        </a:rPr>
                        <a: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97280">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Activity_Class</a:t>
                      </a:r>
                      <a:endParaRPr lang="en-US" sz="1800">
                        <a:effectLst/>
                        <a:latin typeface="Times New Roman"/>
                        <a:ea typeface="Times New Roman"/>
                        <a:cs typeface="Mangal"/>
                      </a:endParaRPr>
                    </a:p>
                    <a:p>
                      <a:pPr marL="0" marR="0" algn="l">
                        <a:spcBef>
                          <a:spcPts val="0"/>
                        </a:spcBef>
                        <a:spcAft>
                          <a:spcPts val="0"/>
                        </a:spcAft>
                      </a:pPr>
                      <a:r>
                        <a:rPr lang="en-US" sz="1800">
                          <a:solidFill>
                            <a:srgbClr val="000000"/>
                          </a:solidFill>
                          <a:effectLst/>
                          <a:latin typeface="Times New Roman"/>
                          <a:ea typeface="Times New Roman"/>
                          <a:cs typeface="Mangal"/>
                        </a:rPr>
                        <a:t>_Standard</a:t>
                      </a:r>
                      <a:endParaRPr lang="en-US" sz="18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Display class standard.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1"/>
          <p:cNvSpPr>
            <a:spLocks noChangeArrowheads="1"/>
          </p:cNvSpPr>
          <p:nvPr/>
        </p:nvSpPr>
        <p:spPr bwMode="auto">
          <a:xfrm>
            <a:off x="1257300" y="397133"/>
            <a:ext cx="190731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School</a:t>
            </a:r>
            <a:r>
              <a:rPr kumimoji="0" lang="en-US" b="1" i="0" u="none" strike="noStrike" cap="none" normalizeH="0" dirty="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Activity</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408173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86774965"/>
              </p:ext>
            </p:extLst>
          </p:nvPr>
        </p:nvGraphicFramePr>
        <p:xfrm>
          <a:off x="800100" y="1066800"/>
          <a:ext cx="7467600" cy="3135876"/>
        </p:xfrm>
        <a:graphic>
          <a:graphicData uri="http://schemas.openxmlformats.org/drawingml/2006/table">
            <a:tbl>
              <a:tblPr firstRow="1" firstCol="1" bandRow="1"/>
              <a:tblGrid>
                <a:gridCol w="1800234"/>
                <a:gridCol w="1364932"/>
                <a:gridCol w="1383904"/>
                <a:gridCol w="1456630"/>
                <a:gridCol w="1461900"/>
              </a:tblGrid>
              <a:tr h="238924">
                <a:tc>
                  <a:txBody>
                    <a:bodyPr/>
                    <a:lstStyle/>
                    <a:p>
                      <a:pPr marL="0" marR="0">
                        <a:spcBef>
                          <a:spcPts val="0"/>
                        </a:spcBef>
                        <a:spcAft>
                          <a:spcPts val="0"/>
                        </a:spcAft>
                      </a:pPr>
                      <a:r>
                        <a:rPr lang="en-US" sz="1800" b="1" dirty="0">
                          <a:effectLst/>
                          <a:latin typeface="Times New Roman"/>
                          <a:ea typeface="Times New Roman"/>
                          <a:cs typeface="Mangal"/>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a:ea typeface="Times New Roman"/>
                          <a:cs typeface="Mangal"/>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Times New Roman"/>
                          <a:ea typeface="Times New Roman"/>
                          <a:cs typeface="Mangal"/>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Times New Roman"/>
                          <a:ea typeface="Times New Roman"/>
                          <a:cs typeface="Mangal"/>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a:ea typeface="Times New Roman"/>
                          <a:cs typeface="Mangal"/>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772">
                <a:tc>
                  <a:txBody>
                    <a:bodyPr/>
                    <a:lstStyle/>
                    <a:p>
                      <a:pPr marL="0" marR="0">
                        <a:spcBef>
                          <a:spcPts val="0"/>
                        </a:spcBef>
                        <a:spcAft>
                          <a:spcPts val="0"/>
                        </a:spcAft>
                      </a:pPr>
                      <a:r>
                        <a:rPr lang="en-US" sz="1800" dirty="0" err="1">
                          <a:effectLst/>
                          <a:latin typeface="Times New Roman"/>
                          <a:ea typeface="Times New Roman"/>
                          <a:cs typeface="Mangal"/>
                        </a:rPr>
                        <a:t>Class_ID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smtClean="0">
                          <a:effectLst/>
                          <a:latin typeface="Times New Roman"/>
                          <a:ea typeface="Times New Roman"/>
                          <a:cs typeface="Mangal"/>
                        </a:rPr>
                        <a:t>Primary Key</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Class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7848">
                <a:tc>
                  <a:txBody>
                    <a:bodyPr/>
                    <a:lstStyle/>
                    <a:p>
                      <a:pPr marL="0" marR="0">
                        <a:spcBef>
                          <a:spcPts val="0"/>
                        </a:spcBef>
                        <a:spcAft>
                          <a:spcPts val="0"/>
                        </a:spcAft>
                      </a:pPr>
                      <a:r>
                        <a:rPr lang="en-US" sz="1800" dirty="0" err="1">
                          <a:effectLst/>
                          <a:latin typeface="Times New Roman"/>
                          <a:ea typeface="Times New Roman"/>
                          <a:cs typeface="Mangal"/>
                        </a:rPr>
                        <a:t>Class_Year</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class year.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6996">
                <a:tc>
                  <a:txBody>
                    <a:bodyPr/>
                    <a:lstStyle/>
                    <a:p>
                      <a:pPr marL="0" marR="0">
                        <a:spcBef>
                          <a:spcPts val="0"/>
                        </a:spcBef>
                        <a:spcAft>
                          <a:spcPts val="0"/>
                        </a:spcAft>
                      </a:pPr>
                      <a:r>
                        <a:rPr lang="en-US" sz="1800" dirty="0" err="1">
                          <a:effectLst/>
                          <a:latin typeface="Times New Roman"/>
                          <a:ea typeface="Times New Roman"/>
                          <a:cs typeface="Mangal"/>
                        </a:rPr>
                        <a:t>Class_Standard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class standard.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16772">
                <a:tc>
                  <a:txBody>
                    <a:bodyPr/>
                    <a:lstStyle/>
                    <a:p>
                      <a:pPr marL="0" marR="0">
                        <a:spcBef>
                          <a:spcPts val="0"/>
                        </a:spcBef>
                        <a:spcAft>
                          <a:spcPts val="0"/>
                        </a:spcAft>
                      </a:pPr>
                      <a:r>
                        <a:rPr lang="en-US" sz="1800">
                          <a:effectLst/>
                          <a:latin typeface="Times New Roman"/>
                          <a:ea typeface="Times New Roman"/>
                          <a:cs typeface="Mangal"/>
                        </a:rPr>
                        <a:t>Student_Intake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student intake.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a:xfrm>
            <a:off x="800100" y="381000"/>
            <a:ext cx="914400" cy="685800"/>
          </a:xfrm>
        </p:spPr>
        <p:txBody>
          <a:bodyPr/>
          <a:lstStyle/>
          <a:p>
            <a:r>
              <a:rPr lang="en-US" sz="1800" dirty="0" smtClean="0">
                <a:solidFill>
                  <a:schemeClr val="tx1"/>
                </a:solidFill>
                <a:effectLst/>
                <a:latin typeface="Times New Roman" pitchFamily="18" charset="0"/>
                <a:cs typeface="Times New Roman" pitchFamily="18" charset="0"/>
              </a:rPr>
              <a:t>Class</a:t>
            </a:r>
            <a:endParaRPr lang="en-US" sz="18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4144267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86143935"/>
              </p:ext>
            </p:extLst>
          </p:nvPr>
        </p:nvGraphicFramePr>
        <p:xfrm>
          <a:off x="571500" y="1143000"/>
          <a:ext cx="8534400" cy="4556760"/>
        </p:xfrm>
        <a:graphic>
          <a:graphicData uri="http://schemas.openxmlformats.org/drawingml/2006/table">
            <a:tbl>
              <a:tblPr firstRow="1" firstCol="1" bandRow="1"/>
              <a:tblGrid>
                <a:gridCol w="1706880"/>
                <a:gridCol w="1706880"/>
                <a:gridCol w="1706880"/>
                <a:gridCol w="1706880"/>
                <a:gridCol w="1706880"/>
              </a:tblGrid>
              <a:tr h="350520">
                <a:tc>
                  <a:txBody>
                    <a:bodyPr/>
                    <a:lstStyle/>
                    <a:p>
                      <a:pPr marL="0" marR="0">
                        <a:spcBef>
                          <a:spcPts val="0"/>
                        </a:spcBef>
                        <a:spcAft>
                          <a:spcPts val="0"/>
                        </a:spcAft>
                      </a:pPr>
                      <a:r>
                        <a:rPr lang="en-US" sz="1800" b="1" dirty="0">
                          <a:effectLst/>
                          <a:latin typeface="Times New Roman"/>
                          <a:ea typeface="Times New Roman"/>
                          <a:cs typeface="Mangal"/>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a:effectLst/>
                          <a:latin typeface="Times New Roman"/>
                          <a:ea typeface="Times New Roman"/>
                          <a:cs typeface="Mangal"/>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a:ea typeface="Times New Roman"/>
                          <a:cs typeface="Mangal"/>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a:ea typeface="Times New Roman"/>
                          <a:cs typeface="Mangal"/>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Times New Roman"/>
                          <a:ea typeface="Times New Roman"/>
                          <a:cs typeface="Mangal"/>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1560">
                <a:tc>
                  <a:txBody>
                    <a:bodyPr/>
                    <a:lstStyle/>
                    <a:p>
                      <a:pPr marL="0" marR="0">
                        <a:spcBef>
                          <a:spcPts val="0"/>
                        </a:spcBef>
                        <a:spcAft>
                          <a:spcPts val="0"/>
                        </a:spcAft>
                      </a:pPr>
                      <a:r>
                        <a:rPr lang="en-US" sz="1800">
                          <a:effectLst/>
                          <a:latin typeface="Times New Roman"/>
                          <a:ea typeface="Times New Roman"/>
                          <a:cs typeface="Mangal"/>
                        </a:rPr>
                        <a:t>Subject_ID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Subject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1560">
                <a:tc>
                  <a:txBody>
                    <a:bodyPr/>
                    <a:lstStyle/>
                    <a:p>
                      <a:pPr marL="0" marR="0">
                        <a:spcBef>
                          <a:spcPts val="0"/>
                        </a:spcBef>
                        <a:spcAft>
                          <a:spcPts val="0"/>
                        </a:spcAft>
                      </a:pPr>
                      <a:r>
                        <a:rPr lang="en-US" sz="1800" dirty="0" err="1">
                          <a:effectLst/>
                          <a:latin typeface="Times New Roman"/>
                          <a:ea typeface="Times New Roman"/>
                          <a:cs typeface="Mangal"/>
                        </a:rPr>
                        <a:t>Subject_Name</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2</a:t>
                      </a:r>
                      <a:r>
                        <a:rPr lang="en-US" sz="1800" dirty="0" smtClean="0">
                          <a:effectLst/>
                          <a:latin typeface="Times New Roman"/>
                          <a:ea typeface="Times New Roman"/>
                          <a:cs typeface="Mangal"/>
                        </a:rPr>
                        <a:t>0</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subject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1560">
                <a:tc>
                  <a:txBody>
                    <a:bodyPr/>
                    <a:lstStyle/>
                    <a:p>
                      <a:pPr marL="0" marR="0">
                        <a:spcBef>
                          <a:spcPts val="0"/>
                        </a:spcBef>
                        <a:spcAft>
                          <a:spcPts val="0"/>
                        </a:spcAft>
                      </a:pPr>
                      <a:r>
                        <a:rPr lang="en-US" sz="1800" dirty="0" err="1">
                          <a:effectLst/>
                          <a:latin typeface="Times New Roman"/>
                          <a:ea typeface="Times New Roman"/>
                          <a:cs typeface="Mangal"/>
                        </a:rPr>
                        <a:t>Class_ID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Class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51560">
                <a:tc>
                  <a:txBody>
                    <a:bodyPr/>
                    <a:lstStyle/>
                    <a:p>
                      <a:pPr marL="0" marR="0">
                        <a:spcBef>
                          <a:spcPts val="0"/>
                        </a:spcBef>
                        <a:spcAft>
                          <a:spcPts val="0"/>
                        </a:spcAft>
                      </a:pPr>
                      <a:r>
                        <a:rPr lang="en-US" sz="1800" dirty="0" err="1">
                          <a:effectLst/>
                          <a:latin typeface="Times New Roman"/>
                          <a:ea typeface="Times New Roman"/>
                          <a:cs typeface="Mangal"/>
                        </a:rPr>
                        <a:t>Teacher_ID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Teacher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sz="1800" dirty="0" smtClean="0">
                <a:solidFill>
                  <a:schemeClr val="tx1"/>
                </a:solidFill>
                <a:effectLst/>
                <a:latin typeface="Times New Roman" pitchFamily="18" charset="0"/>
                <a:cs typeface="Times New Roman" pitchFamily="18" charset="0"/>
              </a:rPr>
              <a:t>Subject</a:t>
            </a:r>
            <a:endParaRPr lang="en-US" sz="18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382181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108788" y="108475"/>
            <a:ext cx="659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Staff</a:t>
            </a:r>
            <a:endParaRPr kumimoji="0" lang="en-US"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32333431"/>
              </p:ext>
            </p:extLst>
          </p:nvPr>
        </p:nvGraphicFramePr>
        <p:xfrm>
          <a:off x="1108788" y="641866"/>
          <a:ext cx="8001000" cy="6173788"/>
        </p:xfrm>
        <a:graphic>
          <a:graphicData uri="http://schemas.openxmlformats.org/drawingml/2006/table">
            <a:tbl>
              <a:tblPr firstRow="1" firstCol="1" bandRow="1"/>
              <a:tblGrid>
                <a:gridCol w="2053512"/>
                <a:gridCol w="1447800"/>
                <a:gridCol w="914400"/>
                <a:gridCol w="1143000"/>
                <a:gridCol w="2442288"/>
              </a:tblGrid>
              <a:tr h="407345">
                <a:tc>
                  <a:txBody>
                    <a:bodyPr/>
                    <a:lstStyle/>
                    <a:p>
                      <a:pPr marL="0" marR="0">
                        <a:spcBef>
                          <a:spcPts val="0"/>
                        </a:spcBef>
                        <a:spcAft>
                          <a:spcPts val="0"/>
                        </a:spcAft>
                      </a:pPr>
                      <a:r>
                        <a:rPr lang="en-US" sz="1600" b="1" dirty="0">
                          <a:effectLst/>
                          <a:latin typeface="Times New Roman"/>
                          <a:ea typeface="Times New Roman"/>
                          <a:cs typeface="Mangal"/>
                        </a:rPr>
                        <a:t>Field Name</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dirty="0">
                          <a:effectLst/>
                          <a:latin typeface="Times New Roman"/>
                          <a:ea typeface="Times New Roman"/>
                          <a:cs typeface="Mangal"/>
                        </a:rPr>
                        <a:t>Data Type</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dirty="0">
                          <a:effectLst/>
                          <a:latin typeface="Times New Roman"/>
                          <a:ea typeface="Times New Roman"/>
                          <a:cs typeface="Mangal"/>
                        </a:rPr>
                        <a:t>Width</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dirty="0">
                          <a:effectLst/>
                          <a:latin typeface="Times New Roman"/>
                          <a:ea typeface="Times New Roman"/>
                          <a:cs typeface="Mangal"/>
                        </a:rPr>
                        <a:t>Constraint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b="1" dirty="0">
                          <a:effectLst/>
                          <a:latin typeface="Times New Roman"/>
                          <a:ea typeface="Times New Roman"/>
                          <a:cs typeface="Mangal"/>
                        </a:rPr>
                        <a:t>Description</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dirty="0" err="1">
                          <a:solidFill>
                            <a:srgbClr val="000000"/>
                          </a:solidFill>
                          <a:effectLst/>
                          <a:latin typeface="Times New Roman"/>
                          <a:ea typeface="Times New Roman"/>
                          <a:cs typeface="Mangal"/>
                        </a:rPr>
                        <a:t>Staff_ID</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Primary Key</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Staff</a:t>
                      </a:r>
                      <a:r>
                        <a:rPr lang="en-US" sz="1600">
                          <a:effectLst/>
                          <a:latin typeface="Times New Roman"/>
                          <a:ea typeface="Times New Roman"/>
                          <a:cs typeface="Mangal"/>
                        </a:rPr>
                        <a:t> ID is a unique identify.</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a:effectLst/>
                          <a:latin typeface="Times New Roman"/>
                          <a:ea typeface="Times New Roman"/>
                          <a:cs typeface="Mangal"/>
                        </a:rPr>
                        <a:t>Staff_Email_ID</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3</a:t>
                      </a:r>
                      <a:r>
                        <a:rPr lang="en-US" sz="1600" dirty="0" smtClean="0">
                          <a:effectLst/>
                          <a:latin typeface="Times New Roman"/>
                          <a:ea typeface="Times New Roman"/>
                          <a:cs typeface="Mangal"/>
                        </a:rPr>
                        <a:t>0</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email id of staff.</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a:effectLst/>
                          <a:latin typeface="Times New Roman"/>
                          <a:ea typeface="Times New Roman"/>
                          <a:cs typeface="Mangal"/>
                        </a:rPr>
                        <a:t>Staff_Password</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18</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Authenticate a user on a system.</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a:solidFill>
                            <a:srgbClr val="000000"/>
                          </a:solidFill>
                          <a:effectLst/>
                          <a:latin typeface="Times New Roman"/>
                          <a:ea typeface="Times New Roman"/>
                          <a:cs typeface="Mangal"/>
                        </a:rPr>
                        <a:t>Staff_Name</a:t>
                      </a:r>
                      <a:endParaRPr lang="en-US" sz="160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 </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3</a:t>
                      </a:r>
                      <a:r>
                        <a:rPr lang="en-US" sz="1600" dirty="0" smtClean="0">
                          <a:effectLst/>
                          <a:latin typeface="Times New Roman"/>
                          <a:ea typeface="Times New Roman"/>
                          <a:cs typeface="Mangal"/>
                        </a:rPr>
                        <a:t>0</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Identify user on a system. </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090">
                <a:tc>
                  <a:txBody>
                    <a:bodyPr/>
                    <a:lstStyle/>
                    <a:p>
                      <a:pPr marL="0" marR="0">
                        <a:lnSpc>
                          <a:spcPct val="120000"/>
                        </a:lnSpc>
                        <a:spcBef>
                          <a:spcPts val="0"/>
                        </a:spcBef>
                        <a:spcAft>
                          <a:spcPts val="0"/>
                        </a:spcAft>
                      </a:pPr>
                      <a:r>
                        <a:rPr lang="en-US" sz="1600">
                          <a:effectLst/>
                          <a:latin typeface="Times New Roman"/>
                          <a:ea typeface="Times New Roman"/>
                          <a:cs typeface="Mangal"/>
                        </a:rPr>
                        <a:t>Post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20</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staff post.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6177">
                <a:tc>
                  <a:txBody>
                    <a:bodyPr/>
                    <a:lstStyle/>
                    <a:p>
                      <a:pPr marL="0" marR="0">
                        <a:lnSpc>
                          <a:spcPct val="120000"/>
                        </a:lnSpc>
                        <a:spcBef>
                          <a:spcPts val="0"/>
                        </a:spcBef>
                        <a:spcAft>
                          <a:spcPts val="0"/>
                        </a:spcAft>
                      </a:pPr>
                      <a:r>
                        <a:rPr lang="en-US" sz="1600">
                          <a:solidFill>
                            <a:srgbClr val="000000"/>
                          </a:solidFill>
                          <a:effectLst/>
                          <a:latin typeface="Times New Roman"/>
                          <a:ea typeface="Times New Roman"/>
                          <a:cs typeface="Mangal"/>
                        </a:rPr>
                        <a:t>Staff_Designation</a:t>
                      </a:r>
                      <a:endParaRPr lang="en-US" sz="160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 </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50</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staff working name.</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a:solidFill>
                            <a:srgbClr val="000000"/>
                          </a:solidFill>
                          <a:effectLst/>
                          <a:latin typeface="Times New Roman"/>
                          <a:ea typeface="Times New Roman"/>
                          <a:cs typeface="Mangal"/>
                        </a:rPr>
                        <a:t>Teacher_Type</a:t>
                      </a:r>
                      <a:endParaRPr lang="en-US" sz="160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Text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20</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teacher type.</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295">
                <a:tc>
                  <a:txBody>
                    <a:bodyPr/>
                    <a:lstStyle/>
                    <a:p>
                      <a:pPr marL="0" marR="0">
                        <a:lnSpc>
                          <a:spcPct val="120000"/>
                        </a:lnSpc>
                        <a:spcBef>
                          <a:spcPts val="0"/>
                        </a:spcBef>
                        <a:spcAft>
                          <a:spcPts val="0"/>
                        </a:spcAft>
                      </a:pPr>
                      <a:r>
                        <a:rPr lang="en-US" sz="1600">
                          <a:solidFill>
                            <a:srgbClr val="000000"/>
                          </a:solidFill>
                          <a:effectLst/>
                          <a:latin typeface="Times New Roman"/>
                          <a:ea typeface="Times New Roman"/>
                          <a:cs typeface="Mangal"/>
                        </a:rPr>
                        <a:t>Staff_Date_of</a:t>
                      </a:r>
                      <a:endParaRPr lang="en-US" sz="1600">
                        <a:effectLst/>
                        <a:latin typeface="Times New Roman"/>
                        <a:ea typeface="Times New Roman"/>
                        <a:cs typeface="Mangal"/>
                      </a:endParaRPr>
                    </a:p>
                    <a:p>
                      <a:pPr marL="0" marR="0">
                        <a:lnSpc>
                          <a:spcPct val="120000"/>
                        </a:lnSpc>
                        <a:spcBef>
                          <a:spcPts val="0"/>
                        </a:spcBef>
                        <a:spcAft>
                          <a:spcPts val="0"/>
                        </a:spcAft>
                      </a:pPr>
                      <a:r>
                        <a:rPr lang="en-US" sz="1600">
                          <a:solidFill>
                            <a:srgbClr val="000000"/>
                          </a:solidFill>
                          <a:effectLst/>
                          <a:latin typeface="Times New Roman"/>
                          <a:ea typeface="Times New Roman"/>
                          <a:cs typeface="Mangal"/>
                        </a:rPr>
                        <a:t>_Joining</a:t>
                      </a:r>
                      <a:endParaRPr lang="en-US" sz="160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Date/Time</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Joining date of </a:t>
                      </a:r>
                      <a:r>
                        <a:rPr lang="en-US" sz="1600">
                          <a:solidFill>
                            <a:srgbClr val="000000"/>
                          </a:solidFill>
                          <a:effectLst/>
                          <a:latin typeface="Times New Roman"/>
                          <a:ea typeface="Times New Roman"/>
                          <a:cs typeface="Mangal"/>
                        </a:rPr>
                        <a:t>staff</a:t>
                      </a:r>
                      <a:r>
                        <a:rPr lang="en-US" sz="1600">
                          <a:effectLst/>
                          <a:latin typeface="Times New Roman"/>
                          <a:ea typeface="Times New Roman"/>
                          <a:cs typeface="Mangal"/>
                        </a:rPr>
                        <a:t>.</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295">
                <a:tc>
                  <a:txBody>
                    <a:bodyPr/>
                    <a:lstStyle/>
                    <a:p>
                      <a:pPr marL="0" marR="0">
                        <a:lnSpc>
                          <a:spcPct val="120000"/>
                        </a:lnSpc>
                        <a:spcBef>
                          <a:spcPts val="0"/>
                        </a:spcBef>
                        <a:spcAft>
                          <a:spcPts val="0"/>
                        </a:spcAft>
                      </a:pPr>
                      <a:r>
                        <a:rPr lang="en-US" sz="1600">
                          <a:solidFill>
                            <a:srgbClr val="000000"/>
                          </a:solidFill>
                          <a:effectLst/>
                          <a:latin typeface="Times New Roman"/>
                          <a:ea typeface="Times New Roman"/>
                          <a:cs typeface="Mangal"/>
                        </a:rPr>
                        <a:t>Staff_Mobile</a:t>
                      </a:r>
                      <a:endParaRPr lang="en-US" sz="1600">
                        <a:effectLst/>
                        <a:latin typeface="Times New Roman"/>
                        <a:ea typeface="Times New Roman"/>
                        <a:cs typeface="Mangal"/>
                      </a:endParaRPr>
                    </a:p>
                    <a:p>
                      <a:pPr marL="0" marR="0">
                        <a:lnSpc>
                          <a:spcPct val="120000"/>
                        </a:lnSpc>
                        <a:spcBef>
                          <a:spcPts val="0"/>
                        </a:spcBef>
                        <a:spcAft>
                          <a:spcPts val="0"/>
                        </a:spcAft>
                      </a:pPr>
                      <a:r>
                        <a:rPr lang="en-US" sz="1600">
                          <a:solidFill>
                            <a:srgbClr val="000000"/>
                          </a:solidFill>
                          <a:effectLst/>
                          <a:latin typeface="Times New Roman"/>
                          <a:ea typeface="Times New Roman"/>
                          <a:cs typeface="Mangal"/>
                        </a:rPr>
                        <a:t>_Number</a:t>
                      </a:r>
                      <a:endParaRPr lang="en-US" sz="160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10</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10 digit mobile number.</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0741">
                <a:tc>
                  <a:txBody>
                    <a:bodyPr/>
                    <a:lstStyle/>
                    <a:p>
                      <a:pPr marL="0" marR="0">
                        <a:lnSpc>
                          <a:spcPct val="120000"/>
                        </a:lnSpc>
                        <a:spcBef>
                          <a:spcPts val="0"/>
                        </a:spcBef>
                        <a:spcAft>
                          <a:spcPts val="0"/>
                        </a:spcAft>
                      </a:pPr>
                      <a:r>
                        <a:rPr lang="en-US" sz="1600" dirty="0" err="1">
                          <a:solidFill>
                            <a:srgbClr val="000000"/>
                          </a:solidFill>
                          <a:effectLst/>
                          <a:latin typeface="Times New Roman"/>
                          <a:ea typeface="Times New Roman"/>
                          <a:cs typeface="Mangal"/>
                        </a:rPr>
                        <a:t>Staff_Photo</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Text </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20</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effectLst/>
                          <a:latin typeface="Times New Roman"/>
                          <a:ea typeface="Times New Roman"/>
                          <a:cs typeface="Mangal"/>
                        </a:rPr>
                        <a:t>Display staff photo on a system.</a:t>
                      </a: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1481">
                <a:tc>
                  <a:txBody>
                    <a:bodyPr/>
                    <a:lstStyle/>
                    <a:p>
                      <a:pPr marL="0" marR="0">
                        <a:lnSpc>
                          <a:spcPct val="120000"/>
                        </a:lnSpc>
                        <a:spcBef>
                          <a:spcPts val="0"/>
                        </a:spcBef>
                        <a:spcAft>
                          <a:spcPts val="0"/>
                        </a:spcAft>
                      </a:pPr>
                      <a:r>
                        <a:rPr lang="en-US" sz="1600" dirty="0" err="1" smtClean="0">
                          <a:effectLst/>
                          <a:latin typeface="Times New Roman"/>
                          <a:ea typeface="Times New Roman"/>
                          <a:cs typeface="Mangal"/>
                        </a:rPr>
                        <a:t>Staff_Resume</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effectLst/>
                          <a:latin typeface="Times New Roman"/>
                          <a:ea typeface="Times New Roman"/>
                          <a:cs typeface="Mangal"/>
                        </a:rPr>
                        <a:t>Text</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smtClean="0">
                          <a:effectLst/>
                          <a:latin typeface="Times New Roman"/>
                          <a:ea typeface="Times New Roman"/>
                          <a:cs typeface="Mangal"/>
                        </a:rPr>
                        <a:t>20</a:t>
                      </a: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effectLst/>
                          <a:latin typeface="Times New Roman"/>
                          <a:ea typeface="Times New Roman"/>
                          <a:cs typeface="Mangal"/>
                        </a:rPr>
                        <a:t>Display staff resume on a system.</a:t>
                      </a:r>
                    </a:p>
                    <a:p>
                      <a:pPr marL="0" marR="0">
                        <a:spcBef>
                          <a:spcPts val="0"/>
                        </a:spcBef>
                        <a:spcAft>
                          <a:spcPts val="0"/>
                        </a:spcAft>
                      </a:pPr>
                      <a:endParaRPr lang="en-US" sz="1600" dirty="0">
                        <a:effectLst/>
                        <a:latin typeface="Times New Roman"/>
                        <a:ea typeface="Times New Roman"/>
                        <a:cs typeface="Mangal"/>
                      </a:endParaRPr>
                    </a:p>
                  </a:txBody>
                  <a:tcPr marL="57729" marR="5772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02612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23209502"/>
              </p:ext>
            </p:extLst>
          </p:nvPr>
        </p:nvGraphicFramePr>
        <p:xfrm>
          <a:off x="647700" y="1371600"/>
          <a:ext cx="7772401" cy="4693920"/>
        </p:xfrm>
        <a:graphic>
          <a:graphicData uri="http://schemas.openxmlformats.org/drawingml/2006/table">
            <a:tbl>
              <a:tblPr firstRow="1" firstCol="1" bandRow="1"/>
              <a:tblGrid>
                <a:gridCol w="1500726"/>
                <a:gridCol w="1382248"/>
                <a:gridCol w="987320"/>
                <a:gridCol w="1480979"/>
                <a:gridCol w="2421128"/>
              </a:tblGrid>
              <a:tr h="0">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Salary_ID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Salary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err="1" smtClean="0">
                          <a:solidFill>
                            <a:schemeClr val="tx1"/>
                          </a:solidFill>
                          <a:effectLst/>
                          <a:latin typeface="Times New Roman" pitchFamily="18" charset="0"/>
                          <a:ea typeface="Times New Roman"/>
                          <a:cs typeface="Times New Roman" pitchFamily="18" charset="0"/>
                        </a:rPr>
                        <a:t>Staff_Date</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smtClean="0">
                          <a:solidFill>
                            <a:schemeClr val="tx1"/>
                          </a:solidFill>
                          <a:effectLst/>
                          <a:latin typeface="Times New Roman" pitchFamily="18" charset="0"/>
                          <a:ea typeface="Times New Roman"/>
                          <a:cs typeface="Times New Roman" pitchFamily="18" charset="0"/>
                        </a:rPr>
                        <a:t>Date/Time</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smtClean="0">
                          <a:solidFill>
                            <a:schemeClr val="tx1"/>
                          </a:solidFill>
                          <a:effectLst/>
                          <a:latin typeface="Times New Roman" pitchFamily="18" charset="0"/>
                          <a:ea typeface="Times New Roman"/>
                          <a:cs typeface="Times New Roman" pitchFamily="18" charset="0"/>
                        </a:rPr>
                        <a:t>-</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smtClean="0">
                          <a:solidFill>
                            <a:schemeClr val="tx1"/>
                          </a:solidFill>
                          <a:effectLst/>
                          <a:latin typeface="Times New Roman" pitchFamily="18" charset="0"/>
                          <a:ea typeface="Times New Roman"/>
                          <a:cs typeface="Times New Roman" pitchFamily="18" charset="0"/>
                        </a:rPr>
                        <a:t>Display staff</a:t>
                      </a:r>
                      <a:r>
                        <a:rPr lang="en-US" sz="1600" baseline="0" dirty="0" smtClean="0">
                          <a:solidFill>
                            <a:schemeClr val="tx1"/>
                          </a:solidFill>
                          <a:effectLst/>
                          <a:latin typeface="Times New Roman" pitchFamily="18" charset="0"/>
                          <a:ea typeface="Times New Roman"/>
                          <a:cs typeface="Times New Roman" pitchFamily="18" charset="0"/>
                        </a:rPr>
                        <a:t> salary date.</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dirty="0" err="1">
                          <a:solidFill>
                            <a:schemeClr val="tx1"/>
                          </a:solidFill>
                          <a:effectLst/>
                          <a:latin typeface="Times New Roman" pitchFamily="18" charset="0"/>
                          <a:ea typeface="Times New Roman"/>
                          <a:cs typeface="Times New Roman" pitchFamily="18" charset="0"/>
                        </a:rPr>
                        <a:t>Basic_Pay</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Display basic pay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Grade_ Level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grade level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Grade_Pay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grade pay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HRA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HRA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DA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TA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TA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Gross_Salary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gross salary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PF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PF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Additional_ Deduction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Display additional deduction.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600" dirty="0" err="1">
                          <a:solidFill>
                            <a:schemeClr val="tx1"/>
                          </a:solidFill>
                          <a:effectLst/>
                          <a:latin typeface="Times New Roman" pitchFamily="18" charset="0"/>
                          <a:ea typeface="Times New Roman"/>
                          <a:cs typeface="Times New Roman" pitchFamily="18" charset="0"/>
                        </a:rPr>
                        <a:t>Net_Salary</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chemeClr val="tx1"/>
                          </a:solidFill>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Display net salary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600" dirty="0" err="1">
                          <a:solidFill>
                            <a:schemeClr val="tx1"/>
                          </a:solidFill>
                          <a:effectLst/>
                          <a:latin typeface="Times New Roman" pitchFamily="18" charset="0"/>
                          <a:ea typeface="Times New Roman"/>
                          <a:cs typeface="Times New Roman" pitchFamily="18" charset="0"/>
                        </a:rPr>
                        <a:t>Staff_ID</a:t>
                      </a:r>
                      <a:endParaRPr lang="en-US" sz="1600" dirty="0">
                        <a:solidFill>
                          <a:schemeClr val="tx1"/>
                        </a:solidFill>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600" dirty="0">
                          <a:solidFill>
                            <a:schemeClr val="tx1"/>
                          </a:solidFill>
                          <a:effectLst/>
                          <a:latin typeface="Times New Roman" pitchFamily="18" charset="0"/>
                          <a:ea typeface="Times New Roman"/>
                          <a:cs typeface="Times New Roman" pitchFamily="18" charset="0"/>
                        </a:rPr>
                        <a:t>Staff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normAutofit/>
          </a:bodyPr>
          <a:lstStyle/>
          <a:p>
            <a:pPr lvl="0"/>
            <a:r>
              <a:rPr lang="en-US" sz="1800" dirty="0" smtClean="0">
                <a:solidFill>
                  <a:schemeClr val="tx1"/>
                </a:solidFill>
                <a:effectLst/>
                <a:latin typeface="Times New Roman" pitchFamily="18" charset="0"/>
                <a:cs typeface="Times New Roman" pitchFamily="18" charset="0"/>
              </a:rPr>
              <a:t>Staff Salary</a:t>
            </a:r>
            <a:endParaRPr lang="en-US" sz="18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1592538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863630" y="457200"/>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Register</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238182357"/>
              </p:ext>
            </p:extLst>
          </p:nvPr>
        </p:nvGraphicFramePr>
        <p:xfrm>
          <a:off x="1028700" y="1219200"/>
          <a:ext cx="7010400" cy="2743200"/>
        </p:xfrm>
        <a:graphic>
          <a:graphicData uri="http://schemas.openxmlformats.org/drawingml/2006/table">
            <a:tbl>
              <a:tblPr firstRow="1" firstCol="1" bandRow="1"/>
              <a:tblGrid>
                <a:gridCol w="1905000"/>
                <a:gridCol w="1066800"/>
                <a:gridCol w="762000"/>
                <a:gridCol w="1295400"/>
                <a:gridCol w="1981200"/>
              </a:tblGrid>
              <a:tr h="0">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Register</a:t>
                      </a:r>
                      <a:endParaRPr lang="en-US" sz="1800">
                        <a:effectLst/>
                        <a:latin typeface="Times New Roman" pitchFamily="18" charset="0"/>
                        <a:ea typeface="Times New Roman"/>
                        <a:cs typeface="Times New Roman" pitchFamily="18" charset="0"/>
                      </a:endParaRPr>
                    </a:p>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_ID </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Staff</a:t>
                      </a:r>
                      <a:r>
                        <a:rPr lang="en-US" sz="1800">
                          <a:effectLst/>
                          <a:latin typeface="Times New Roman" pitchFamily="18" charset="0"/>
                          <a:ea typeface="Times New Roman"/>
                          <a:cs typeface="Times New Roman" pitchFamily="18" charset="0"/>
                        </a:rPr>
                        <a:t> Register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Attendance_Type</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present and absent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dirty="0" err="1" smtClean="0">
                          <a:solidFill>
                            <a:srgbClr val="000000"/>
                          </a:solidFill>
                          <a:effectLst/>
                          <a:latin typeface="Times New Roman" pitchFamily="18" charset="0"/>
                          <a:ea typeface="Times New Roman"/>
                          <a:cs typeface="Times New Roman" pitchFamily="18" charset="0"/>
                        </a:rPr>
                        <a:t>Register_Date</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smtClean="0">
                          <a:effectLst/>
                          <a:latin typeface="Times New Roman" pitchFamily="18" charset="0"/>
                          <a:ea typeface="Times New Roman"/>
                          <a:cs typeface="Times New Roman" pitchFamily="18" charset="0"/>
                        </a:rPr>
                        <a:t>Date/Time</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Staff total count of  no of days.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dirty="0" err="1">
                          <a:solidFill>
                            <a:srgbClr val="000000"/>
                          </a:solidFill>
                          <a:effectLst/>
                          <a:latin typeface="Times New Roman" pitchFamily="18" charset="0"/>
                          <a:ea typeface="Times New Roman"/>
                          <a:cs typeface="Times New Roman" pitchFamily="18" charset="0"/>
                        </a:rPr>
                        <a:t>Staff_ID</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solidFill>
                            <a:srgbClr val="000000"/>
                          </a:solidFill>
                          <a:effectLst/>
                          <a:latin typeface="Times New Roman" pitchFamily="18" charset="0"/>
                          <a:ea typeface="Times New Roman"/>
                          <a:cs typeface="Times New Roman" pitchFamily="18" charset="0"/>
                        </a:rPr>
                        <a:t>Staff</a:t>
                      </a:r>
                      <a:r>
                        <a:rPr lang="en-US" sz="1800" dirty="0">
                          <a:effectLst/>
                          <a:latin typeface="Times New Roman" pitchFamily="18" charset="0"/>
                          <a:ea typeface="Times New Roman"/>
                          <a:cs typeface="Times New Roman" pitchFamily="18" charset="0"/>
                        </a:rPr>
                        <a: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6351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952500" y="457200"/>
            <a:ext cx="5822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Fee</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776205010"/>
              </p:ext>
            </p:extLst>
          </p:nvPr>
        </p:nvGraphicFramePr>
        <p:xfrm>
          <a:off x="1104900" y="990600"/>
          <a:ext cx="8382001" cy="5808832"/>
        </p:xfrm>
        <a:graphic>
          <a:graphicData uri="http://schemas.openxmlformats.org/drawingml/2006/table">
            <a:tbl>
              <a:tblPr firstRow="1" firstCol="1" bandRow="1"/>
              <a:tblGrid>
                <a:gridCol w="2060936"/>
                <a:gridCol w="1360995"/>
                <a:gridCol w="1069353"/>
                <a:gridCol w="1458209"/>
                <a:gridCol w="2432508"/>
              </a:tblGrid>
              <a:tr h="223688">
                <a:tc>
                  <a:txBody>
                    <a:bodyPr/>
                    <a:lstStyle/>
                    <a:p>
                      <a:pPr marL="0" marR="0">
                        <a:spcBef>
                          <a:spcPts val="0"/>
                        </a:spcBef>
                        <a:spcAft>
                          <a:spcPts val="0"/>
                        </a:spcAft>
                      </a:pPr>
                      <a:r>
                        <a:rPr lang="en-US" sz="1600" dirty="0">
                          <a:effectLst/>
                          <a:latin typeface="Times New Roman"/>
                          <a:ea typeface="Times New Roman"/>
                          <a:cs typeface="Mangal"/>
                        </a:rPr>
                        <a:t>Field Name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Data Type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Width</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Constraint</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Description</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376">
                <a:tc>
                  <a:txBody>
                    <a:bodyPr/>
                    <a:lstStyle/>
                    <a:p>
                      <a:pPr marL="0" marR="0">
                        <a:spcBef>
                          <a:spcPts val="0"/>
                        </a:spcBef>
                        <a:spcAft>
                          <a:spcPts val="0"/>
                        </a:spcAft>
                      </a:pPr>
                      <a:r>
                        <a:rPr lang="en-US" sz="1600">
                          <a:effectLst/>
                          <a:latin typeface="Times New Roman"/>
                          <a:ea typeface="Times New Roman"/>
                          <a:cs typeface="Mangal"/>
                        </a:rPr>
                        <a:t>Fee_ID</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Primary</a:t>
                      </a:r>
                    </a:p>
                    <a:p>
                      <a:pPr marL="0" marR="0">
                        <a:spcBef>
                          <a:spcPts val="0"/>
                        </a:spcBef>
                        <a:spcAft>
                          <a:spcPts val="0"/>
                        </a:spcAft>
                      </a:pPr>
                      <a:r>
                        <a:rPr lang="en-US" sz="1600">
                          <a:effectLst/>
                          <a:latin typeface="Times New Roman"/>
                          <a:ea typeface="Times New Roman"/>
                          <a:cs typeface="Mangal"/>
                        </a:rPr>
                        <a:t>Key</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Fee</a:t>
                      </a:r>
                      <a:r>
                        <a:rPr lang="en-US" sz="1600">
                          <a:effectLst/>
                          <a:latin typeface="Times New Roman"/>
                          <a:ea typeface="Times New Roman"/>
                          <a:cs typeface="Mangal"/>
                        </a:rPr>
                        <a:t> ID is a unique identify.</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004">
                <a:tc>
                  <a:txBody>
                    <a:bodyPr/>
                    <a:lstStyle/>
                    <a:p>
                      <a:pPr marL="0" marR="0">
                        <a:spcBef>
                          <a:spcPts val="0"/>
                        </a:spcBef>
                        <a:spcAft>
                          <a:spcPts val="0"/>
                        </a:spcAft>
                      </a:pPr>
                      <a:r>
                        <a:rPr lang="en-US" sz="1600">
                          <a:effectLst/>
                          <a:latin typeface="Times New Roman"/>
                          <a:ea typeface="Times New Roman"/>
                          <a:cs typeface="Mangal"/>
                        </a:rPr>
                        <a:t>Class_Name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Identify user on a system.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376">
                <a:tc>
                  <a:txBody>
                    <a:bodyPr/>
                    <a:lstStyle/>
                    <a:p>
                      <a:pPr marL="0" marR="0">
                        <a:spcBef>
                          <a:spcPts val="0"/>
                        </a:spcBef>
                        <a:spcAft>
                          <a:spcPts val="0"/>
                        </a:spcAft>
                      </a:pPr>
                      <a:r>
                        <a:rPr lang="en-US" sz="1600">
                          <a:effectLst/>
                          <a:latin typeface="Times New Roman"/>
                          <a:ea typeface="Times New Roman"/>
                          <a:cs typeface="Mangal"/>
                        </a:rPr>
                        <a:t>Admission_Fee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admission fee type.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376">
                <a:tc>
                  <a:txBody>
                    <a:bodyPr/>
                    <a:lstStyle/>
                    <a:p>
                      <a:pPr marL="0" marR="0">
                        <a:spcBef>
                          <a:spcPts val="0"/>
                        </a:spcBef>
                        <a:spcAft>
                          <a:spcPts val="0"/>
                        </a:spcAft>
                      </a:pPr>
                      <a:r>
                        <a:rPr lang="en-US" sz="1600">
                          <a:effectLst/>
                          <a:latin typeface="Times New Roman"/>
                          <a:ea typeface="Times New Roman"/>
                          <a:cs typeface="Mangal"/>
                        </a:rPr>
                        <a:t>Re_Admission</a:t>
                      </a:r>
                    </a:p>
                    <a:p>
                      <a:pPr marL="0" marR="0">
                        <a:spcBef>
                          <a:spcPts val="0"/>
                        </a:spcBef>
                        <a:spcAft>
                          <a:spcPts val="0"/>
                        </a:spcAft>
                      </a:pPr>
                      <a:r>
                        <a:rPr lang="en-US" sz="1600">
                          <a:effectLst/>
                          <a:latin typeface="Times New Roman"/>
                          <a:ea typeface="Times New Roman"/>
                          <a:cs typeface="Mangal"/>
                        </a:rPr>
                        <a:t>_Fee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re admission fee type.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Tuition_Fee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a:t>
                      </a:r>
                      <a:r>
                        <a:rPr lang="en-US" sz="1600">
                          <a:solidFill>
                            <a:srgbClr val="000000"/>
                          </a:solidFill>
                          <a:effectLst/>
                          <a:latin typeface="Times New Roman"/>
                          <a:ea typeface="Times New Roman"/>
                          <a:cs typeface="Mangal"/>
                        </a:rPr>
                        <a:t>tuition fee</a:t>
                      </a:r>
                      <a:r>
                        <a:rPr lang="en-US" sz="1600">
                          <a:effectLst/>
                          <a:latin typeface="Times New Roman"/>
                          <a:ea typeface="Times New Roman"/>
                          <a:cs typeface="Mangal"/>
                        </a:rPr>
                        <a:t>.</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004">
                <a:tc>
                  <a:txBody>
                    <a:bodyPr/>
                    <a:lstStyle/>
                    <a:p>
                      <a:pPr marL="0" marR="0">
                        <a:spcBef>
                          <a:spcPts val="0"/>
                        </a:spcBef>
                        <a:spcAft>
                          <a:spcPts val="0"/>
                        </a:spcAft>
                      </a:pPr>
                      <a:r>
                        <a:rPr lang="en-US" sz="1600">
                          <a:solidFill>
                            <a:srgbClr val="000000"/>
                          </a:solidFill>
                          <a:effectLst/>
                          <a:latin typeface="Times New Roman"/>
                          <a:ea typeface="Times New Roman"/>
                          <a:cs typeface="Mangal"/>
                        </a:rPr>
                        <a:t>Computer_Fee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Computer fund.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376">
                <a:tc>
                  <a:txBody>
                    <a:bodyPr/>
                    <a:lstStyle/>
                    <a:p>
                      <a:pPr marL="0" marR="0">
                        <a:spcBef>
                          <a:spcPts val="0"/>
                        </a:spcBef>
                        <a:spcAft>
                          <a:spcPts val="0"/>
                        </a:spcAft>
                      </a:pPr>
                      <a:r>
                        <a:rPr lang="en-US" sz="1600">
                          <a:solidFill>
                            <a:srgbClr val="000000"/>
                          </a:solidFill>
                          <a:effectLst/>
                          <a:latin typeface="Times New Roman"/>
                          <a:ea typeface="Times New Roman"/>
                          <a:cs typeface="Mangal"/>
                        </a:rPr>
                        <a:t>Development</a:t>
                      </a:r>
                      <a:endParaRPr lang="en-US" sz="1600">
                        <a:effectLst/>
                        <a:latin typeface="Times New Roman"/>
                        <a:ea typeface="Times New Roman"/>
                        <a:cs typeface="Mangal"/>
                      </a:endParaRPr>
                    </a:p>
                    <a:p>
                      <a:pPr marL="0" marR="0">
                        <a:spcBef>
                          <a:spcPts val="0"/>
                        </a:spcBef>
                        <a:spcAft>
                          <a:spcPts val="0"/>
                        </a:spcAft>
                      </a:pPr>
                      <a:r>
                        <a:rPr lang="en-US" sz="1600">
                          <a:solidFill>
                            <a:srgbClr val="000000"/>
                          </a:solidFill>
                          <a:effectLst/>
                          <a:latin typeface="Times New Roman"/>
                          <a:ea typeface="Times New Roman"/>
                          <a:cs typeface="Mangal"/>
                        </a:rPr>
                        <a:t>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Computer fund.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Late_Fee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late 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Fee_Start_Date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Date/Time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start date.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Fee_End_Date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Date/Time</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end date.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004">
                <a:tc>
                  <a:txBody>
                    <a:bodyPr/>
                    <a:lstStyle/>
                    <a:p>
                      <a:pPr marL="0" marR="0">
                        <a:spcBef>
                          <a:spcPts val="0"/>
                        </a:spcBef>
                        <a:spcAft>
                          <a:spcPts val="0"/>
                        </a:spcAft>
                      </a:pPr>
                      <a:r>
                        <a:rPr lang="en-US" sz="1600">
                          <a:solidFill>
                            <a:srgbClr val="000000"/>
                          </a:solidFill>
                          <a:effectLst/>
                          <a:latin typeface="Times New Roman"/>
                          <a:ea typeface="Times New Roman"/>
                          <a:cs typeface="Mangal"/>
                        </a:rPr>
                        <a:t>Quarterly_Period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quarterly period.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004">
                <a:tc>
                  <a:txBody>
                    <a:bodyPr/>
                    <a:lstStyle/>
                    <a:p>
                      <a:pPr marL="0" marR="0">
                        <a:spcBef>
                          <a:spcPts val="0"/>
                        </a:spcBef>
                        <a:spcAft>
                          <a:spcPts val="0"/>
                        </a:spcAft>
                      </a:pPr>
                      <a:r>
                        <a:rPr lang="en-US" sz="1600">
                          <a:solidFill>
                            <a:srgbClr val="000000"/>
                          </a:solidFill>
                          <a:effectLst/>
                          <a:latin typeface="Times New Roman"/>
                          <a:ea typeface="Times New Roman"/>
                          <a:cs typeface="Mangal"/>
                        </a:rPr>
                        <a:t>Quarterly_Fee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quarterly 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Fee_Amount</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fee amount.</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Total_Fee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total fee.</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376">
                <a:tc>
                  <a:txBody>
                    <a:bodyPr/>
                    <a:lstStyle/>
                    <a:p>
                      <a:pPr marL="0" marR="0">
                        <a:spcBef>
                          <a:spcPts val="0"/>
                        </a:spcBef>
                        <a:spcAft>
                          <a:spcPts val="0"/>
                        </a:spcAft>
                      </a:pPr>
                      <a:r>
                        <a:rPr lang="en-US" sz="1600">
                          <a:solidFill>
                            <a:srgbClr val="000000"/>
                          </a:solidFill>
                          <a:effectLst/>
                          <a:latin typeface="Times New Roman"/>
                          <a:ea typeface="Times New Roman"/>
                          <a:cs typeface="Mangal"/>
                        </a:rPr>
                        <a:t>Total_Month</a:t>
                      </a:r>
                      <a:endParaRPr lang="en-US" sz="1600">
                        <a:effectLst/>
                        <a:latin typeface="Times New Roman"/>
                        <a:ea typeface="Times New Roman"/>
                        <a:cs typeface="Mangal"/>
                      </a:endParaRPr>
                    </a:p>
                    <a:p>
                      <a:pPr marL="0" marR="0">
                        <a:spcBef>
                          <a:spcPts val="0"/>
                        </a:spcBef>
                        <a:spcAft>
                          <a:spcPts val="0"/>
                        </a:spcAft>
                      </a:pPr>
                      <a:r>
                        <a:rPr lang="en-US" sz="1600">
                          <a:solidFill>
                            <a:srgbClr val="000000"/>
                          </a:solidFill>
                          <a:effectLst/>
                          <a:latin typeface="Times New Roman"/>
                          <a:ea typeface="Times New Roman"/>
                          <a:cs typeface="Mangal"/>
                        </a:rPr>
                        <a:t>_Period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solidFill>
                            <a:srgbClr val="000000"/>
                          </a:solidFill>
                          <a:effectLst/>
                          <a:latin typeface="Times New Roman"/>
                          <a:ea typeface="Times New Roman"/>
                          <a:cs typeface="Mangal"/>
                        </a:rPr>
                        <a:t>Display total month period.</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3688">
                <a:tc>
                  <a:txBody>
                    <a:bodyPr/>
                    <a:lstStyle/>
                    <a:p>
                      <a:pPr marL="0" marR="0">
                        <a:spcBef>
                          <a:spcPts val="0"/>
                        </a:spcBef>
                        <a:spcAft>
                          <a:spcPts val="0"/>
                        </a:spcAft>
                      </a:pPr>
                      <a:r>
                        <a:rPr lang="en-US" sz="1600">
                          <a:solidFill>
                            <a:srgbClr val="000000"/>
                          </a:solidFill>
                          <a:effectLst/>
                          <a:latin typeface="Times New Roman"/>
                          <a:ea typeface="Times New Roman"/>
                          <a:cs typeface="Mangal"/>
                        </a:rPr>
                        <a:t>Fee_Status</a:t>
                      </a:r>
                      <a:endParaRPr lang="en-US" sz="160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10</a:t>
                      </a: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rgbClr val="000000"/>
                          </a:solidFill>
                          <a:effectLst/>
                          <a:latin typeface="Times New Roman"/>
                          <a:ea typeface="Times New Roman"/>
                          <a:cs typeface="Mangal"/>
                        </a:rPr>
                        <a:t>Display fee status.</a:t>
                      </a:r>
                      <a:endParaRPr lang="en-US" sz="1600" dirty="0">
                        <a:effectLst/>
                        <a:latin typeface="Times New Roman"/>
                        <a:ea typeface="Times New Roman"/>
                        <a:cs typeface="Mangal"/>
                      </a:endParaRPr>
                    </a:p>
                  </a:txBody>
                  <a:tcPr marL="65278" marR="6527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39005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876300" y="457200"/>
            <a:ext cx="11464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Payment</a:t>
            </a:r>
            <a:endParaRPr kumimoji="0" lang="en-US"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3129333"/>
              </p:ext>
            </p:extLst>
          </p:nvPr>
        </p:nvGraphicFramePr>
        <p:xfrm>
          <a:off x="952500" y="1066800"/>
          <a:ext cx="7239000" cy="4389120"/>
        </p:xfrm>
        <a:graphic>
          <a:graphicData uri="http://schemas.openxmlformats.org/drawingml/2006/table">
            <a:tbl>
              <a:tblPr firstRow="1" firstCol="1" bandRow="1"/>
              <a:tblGrid>
                <a:gridCol w="1610256"/>
                <a:gridCol w="1270018"/>
                <a:gridCol w="908323"/>
                <a:gridCol w="1379344"/>
                <a:gridCol w="2071059"/>
              </a:tblGrid>
              <a:tr h="0">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Payment_ID </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Payment</a:t>
                      </a:r>
                      <a:r>
                        <a:rPr lang="en-US" sz="1800">
                          <a:effectLst/>
                          <a:latin typeface="Times New Roman" pitchFamily="18" charset="0"/>
                          <a:ea typeface="Times New Roman"/>
                          <a:cs typeface="Times New Roman" pitchFamily="18" charset="0"/>
                        </a:rPr>
                        <a: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Payment</a:t>
                      </a:r>
                    </a:p>
                    <a:p>
                      <a:pPr marL="0" marR="0" algn="l">
                        <a:spcBef>
                          <a:spcPts val="0"/>
                        </a:spcBef>
                        <a:spcAft>
                          <a:spcPts val="0"/>
                        </a:spcAft>
                      </a:pPr>
                      <a:r>
                        <a:rPr lang="en-US" sz="1800" dirty="0">
                          <a:effectLst/>
                          <a:latin typeface="Times New Roman" pitchFamily="18" charset="0"/>
                          <a:ea typeface="Times New Roman"/>
                          <a:cs typeface="Times New Roman" pitchFamily="18" charset="0"/>
                        </a:rPr>
                        <a:t>_Date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pitchFamily="18" charset="0"/>
                          <a:ea typeface="Times New Roman"/>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payment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Payment</a:t>
                      </a:r>
                    </a:p>
                    <a:p>
                      <a:pPr marL="0" marR="0" algn="l">
                        <a:spcBef>
                          <a:spcPts val="0"/>
                        </a:spcBef>
                        <a:spcAft>
                          <a:spcPts val="0"/>
                        </a:spcAft>
                      </a:pPr>
                      <a:r>
                        <a:rPr lang="en-US" sz="1800">
                          <a:effectLst/>
                          <a:latin typeface="Times New Roman" pitchFamily="18" charset="0"/>
                          <a:ea typeface="Times New Roman"/>
                          <a:cs typeface="Times New Roman" pitchFamily="18" charset="0"/>
                        </a:rPr>
                        <a:t>_Mode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payment mode.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Payment</a:t>
                      </a:r>
                    </a:p>
                    <a:p>
                      <a:pPr marL="0" marR="0" algn="l">
                        <a:spcBef>
                          <a:spcPts val="0"/>
                        </a:spcBef>
                        <a:spcAft>
                          <a:spcPts val="0"/>
                        </a:spcAft>
                      </a:pPr>
                      <a:r>
                        <a:rPr lang="en-US" sz="1800">
                          <a:effectLst/>
                          <a:latin typeface="Times New Roman" pitchFamily="18" charset="0"/>
                          <a:ea typeface="Times New Roman"/>
                          <a:cs typeface="Times New Roman" pitchFamily="18" charset="0"/>
                        </a:rPr>
                        <a:t>_Type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15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payment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Pay_Amount</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pay amount.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Payment</a:t>
                      </a:r>
                    </a:p>
                    <a:p>
                      <a:pPr marL="0" marR="0" algn="l">
                        <a:spcBef>
                          <a:spcPts val="0"/>
                        </a:spcBef>
                        <a:spcAft>
                          <a:spcPts val="0"/>
                        </a:spcAft>
                      </a:pPr>
                      <a:r>
                        <a:rPr lang="en-US" sz="1800">
                          <a:effectLst/>
                          <a:latin typeface="Times New Roman" pitchFamily="18" charset="0"/>
                          <a:ea typeface="Times New Roman"/>
                          <a:cs typeface="Times New Roman" pitchFamily="18" charset="0"/>
                        </a:rPr>
                        <a:t>_</a:t>
                      </a:r>
                      <a:r>
                        <a:rPr lang="en-US" sz="1800">
                          <a:solidFill>
                            <a:srgbClr val="000000"/>
                          </a:solidFill>
                          <a:effectLst/>
                          <a:latin typeface="Times New Roman" pitchFamily="18" charset="0"/>
                          <a:ea typeface="Times New Roman"/>
                          <a:cs typeface="Times New Roman" pitchFamily="18" charset="0"/>
                        </a:rPr>
                        <a:t>Status</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Display payment status.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Student_ID</a:t>
                      </a:r>
                      <a:endParaRPr lang="en-US" sz="180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Student</a:t>
                      </a:r>
                      <a:r>
                        <a:rPr lang="en-US" sz="1800">
                          <a:effectLst/>
                          <a:latin typeface="Times New Roman" pitchFamily="18" charset="0"/>
                          <a:ea typeface="Times New Roman"/>
                          <a:cs typeface="Times New Roman" pitchFamily="18" charset="0"/>
                        </a:rPr>
                        <a: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Fee_ID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pitchFamily="18" charset="0"/>
                          <a:ea typeface="Times New Roman"/>
                          <a:cs typeface="Times New Roman" pitchFamily="18" charset="0"/>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solidFill>
                            <a:srgbClr val="000000"/>
                          </a:solidFill>
                          <a:effectLst/>
                          <a:latin typeface="Times New Roman" pitchFamily="18" charset="0"/>
                          <a:ea typeface="Times New Roman"/>
                          <a:cs typeface="Times New Roman" pitchFamily="18" charset="0"/>
                        </a:rPr>
                        <a:t>Fee</a:t>
                      </a:r>
                      <a:r>
                        <a:rPr lang="en-US" sz="1800" dirty="0">
                          <a:effectLst/>
                          <a:latin typeface="Times New Roman" pitchFamily="18" charset="0"/>
                          <a:ea typeface="Times New Roman"/>
                          <a:cs typeface="Times New Roman" pitchFamily="18" charset="0"/>
                        </a:rPr>
                        <a: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544198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592757625"/>
              </p:ext>
            </p:extLst>
          </p:nvPr>
        </p:nvGraphicFramePr>
        <p:xfrm>
          <a:off x="723900" y="1371600"/>
          <a:ext cx="6629399" cy="4114800"/>
        </p:xfrm>
        <a:graphic>
          <a:graphicData uri="http://schemas.openxmlformats.org/drawingml/2006/table">
            <a:tbl>
              <a:tblPr firstRow="1" firstCol="1" bandRow="1"/>
              <a:tblGrid>
                <a:gridCol w="1828800"/>
                <a:gridCol w="1018520"/>
                <a:gridCol w="790662"/>
                <a:gridCol w="1178976"/>
                <a:gridCol w="1812441"/>
              </a:tblGrid>
              <a:tr h="0">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Test_ID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kumimoji="0" lang="en-US" sz="1800" kern="1200" dirty="0" smtClean="0">
                          <a:solidFill>
                            <a:schemeClr val="tx1"/>
                          </a:solidFill>
                          <a:effectLst/>
                          <a:latin typeface="Times New Roman" pitchFamily="18" charset="0"/>
                          <a:ea typeface="+mn-ea"/>
                          <a:cs typeface="Times New Roman" pitchFamily="18" charset="0"/>
                        </a:rPr>
                        <a:t>Primary</a:t>
                      </a:r>
                      <a:endParaRPr kumimoji="0" lang="en-IN" sz="1800" kern="1200" dirty="0" smtClean="0">
                        <a:solidFill>
                          <a:schemeClr val="tx1"/>
                        </a:solidFill>
                        <a:effectLst/>
                        <a:latin typeface="Times New Roman" pitchFamily="18" charset="0"/>
                        <a:ea typeface="+mn-ea"/>
                        <a:cs typeface="Times New Roman" pitchFamily="18" charset="0"/>
                      </a:endParaRPr>
                    </a:p>
                    <a:p>
                      <a:r>
                        <a:rPr kumimoji="0" lang="en-US" sz="1800" kern="1200" dirty="0" smtClean="0">
                          <a:solidFill>
                            <a:schemeClr val="tx1"/>
                          </a:solidFill>
                          <a:effectLst/>
                          <a:latin typeface="Times New Roman" pitchFamily="18" charset="0"/>
                          <a:ea typeface="+mn-ea"/>
                          <a:cs typeface="Times New Roman" pitchFamily="18" charset="0"/>
                        </a:rPr>
                        <a:t>Key</a:t>
                      </a: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solidFill>
                            <a:srgbClr val="000000"/>
                          </a:solidFill>
                          <a:effectLst/>
                          <a:latin typeface="Times New Roman" pitchFamily="18" charset="0"/>
                          <a:ea typeface="Times New Roman"/>
                          <a:cs typeface="Times New Roman" pitchFamily="18" charset="0"/>
                        </a:rPr>
                        <a:t>Test</a:t>
                      </a:r>
                      <a:r>
                        <a:rPr lang="en-US" sz="1800">
                          <a:effectLst/>
                          <a:latin typeface="Times New Roman" pitchFamily="18" charset="0"/>
                          <a:ea typeface="Times New Roman"/>
                          <a:cs typeface="Times New Roman" pitchFamily="18" charset="0"/>
                        </a:rPr>
                        <a:t>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Test_Name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20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Display test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Test_Subject</a:t>
                      </a:r>
                    </a:p>
                    <a:p>
                      <a:pPr marL="0" marR="0">
                        <a:spcBef>
                          <a:spcPts val="0"/>
                        </a:spcBef>
                        <a:spcAft>
                          <a:spcPts val="0"/>
                        </a:spcAft>
                      </a:pPr>
                      <a:r>
                        <a:rPr lang="en-US" sz="1800">
                          <a:effectLst/>
                          <a:latin typeface="Times New Roman" pitchFamily="18" charset="0"/>
                          <a:ea typeface="Times New Roman"/>
                          <a:cs typeface="Times New Roman" pitchFamily="18" charset="0"/>
                        </a:rPr>
                        <a:t>_Name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Display test subject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Marks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Display marks.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Total_Marks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Display total marks.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Test_Date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Display test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Test_Result_Date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pitchFamily="18" charset="0"/>
                          <a:ea typeface="Times New Roman"/>
                          <a:cs typeface="Times New Roman" pitchFamily="18" charset="0"/>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Times New Roman" pitchFamily="18" charset="0"/>
                        <a:ea typeface="Times New Roman"/>
                        <a:cs typeface="Times New Roman"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pitchFamily="18" charset="0"/>
                          <a:ea typeface="Times New Roman"/>
                          <a:cs typeface="Times New Roman" pitchFamily="18" charset="0"/>
                        </a:rPr>
                        <a:t>Display test result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normAutofit/>
          </a:bodyPr>
          <a:lstStyle/>
          <a:p>
            <a:pPr marL="0" marR="0">
              <a:spcBef>
                <a:spcPts val="0"/>
              </a:spcBef>
              <a:spcAft>
                <a:spcPts val="0"/>
              </a:spcAft>
            </a:pPr>
            <a:r>
              <a:rPr lang="en-US" sz="2000" dirty="0">
                <a:solidFill>
                  <a:schemeClr val="tx1"/>
                </a:solidFill>
                <a:effectLst/>
                <a:latin typeface="Arial" pitchFamily="34" charset="0"/>
                <a:ea typeface="Times New Roman"/>
                <a:cs typeface="Arial" pitchFamily="34" charset="0"/>
              </a:rPr>
              <a:t>Test </a:t>
            </a:r>
            <a:r>
              <a:rPr lang="en-US" sz="2000" dirty="0" smtClean="0">
                <a:solidFill>
                  <a:schemeClr val="tx1"/>
                </a:solidFill>
                <a:effectLst/>
                <a:latin typeface="Arial" pitchFamily="34" charset="0"/>
                <a:ea typeface="Times New Roman"/>
                <a:cs typeface="Arial" pitchFamily="34" charset="0"/>
              </a:rPr>
              <a:t>Result</a:t>
            </a:r>
            <a:endParaRPr lang="en-US" sz="20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7582154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2031660263"/>
              </p:ext>
            </p:extLst>
          </p:nvPr>
        </p:nvGraphicFramePr>
        <p:xfrm>
          <a:off x="800100" y="762000"/>
          <a:ext cx="8534399" cy="6356302"/>
        </p:xfrm>
        <a:graphic>
          <a:graphicData uri="http://schemas.openxmlformats.org/drawingml/2006/table">
            <a:tbl>
              <a:tblPr/>
              <a:tblGrid>
                <a:gridCol w="907654"/>
                <a:gridCol w="650728"/>
                <a:gridCol w="5961309"/>
                <a:gridCol w="1014708"/>
              </a:tblGrid>
              <a:tr h="406319">
                <a:tc>
                  <a:txBody>
                    <a:bodyPr/>
                    <a:lstStyle/>
                    <a:p>
                      <a:pPr indent="279400">
                        <a:lnSpc>
                          <a:spcPct val="200000"/>
                        </a:lnSpc>
                        <a:spcAft>
                          <a:spcPts val="0"/>
                        </a:spcAft>
                      </a:pPr>
                      <a:r>
                        <a:rPr lang="en-US" sz="1600" b="1">
                          <a:effectLst/>
                          <a:latin typeface="Times New Roman"/>
                          <a:ea typeface="Calibri"/>
                          <a:cs typeface="Mangal"/>
                        </a:rPr>
                        <a:t> 3</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Analysis and Design</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10</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23761">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3.1</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System Requirements (Functional and Non-Functional requirements)</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10-16</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965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3.2</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Entity Relationship Diagram (ERD)</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17</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8581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3.3</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Table Structure</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18-28</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1247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3.4</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Use Case Diagrams</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29</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3.5</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Class Diagram</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30</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4142">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3.6</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Activity Diagram</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31</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3.7</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Deployment Diagram</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32</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3.8</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Module Hierarchy Diagram</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32</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3.9</a:t>
                      </a:r>
                      <a:endParaRPr lang="en-IN" sz="1600">
                        <a:effectLst/>
                        <a:latin typeface="Times New Roman"/>
                        <a:ea typeface="Times New Roman"/>
                        <a:cs typeface="Mangal"/>
                      </a:endParaRPr>
                    </a:p>
                  </a:txBody>
                  <a:tcPr marL="5818" marR="5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Sample Input and Output Screens </a:t>
                      </a:r>
                      <a:endParaRPr lang="en-IN" sz="1600">
                        <a:effectLst/>
                        <a:latin typeface="Times New Roman"/>
                        <a:ea typeface="Times New Roman"/>
                        <a:cs typeface="Mangal"/>
                      </a:endParaRPr>
                    </a:p>
                  </a:txBody>
                  <a:tcPr marL="5818" marR="581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33-51</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818" marR="581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818" marR="5818"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indent="279400">
                        <a:lnSpc>
                          <a:spcPct val="200000"/>
                        </a:lnSpc>
                        <a:spcAft>
                          <a:spcPts val="0"/>
                        </a:spcAft>
                      </a:pPr>
                      <a:r>
                        <a:rPr lang="en-US" sz="1600" b="1">
                          <a:effectLst/>
                          <a:latin typeface="Times New Roman"/>
                          <a:ea typeface="Calibri"/>
                          <a:cs typeface="Mangal"/>
                        </a:rPr>
                        <a:t> 4</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Coding</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52</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06319">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4.1</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nSpc>
                          <a:spcPct val="200000"/>
                        </a:lnSpc>
                        <a:spcAft>
                          <a:spcPts val="0"/>
                        </a:spcAft>
                      </a:pPr>
                      <a:r>
                        <a:rPr lang="en-US" sz="1600">
                          <a:effectLst/>
                          <a:latin typeface="Times New Roman"/>
                          <a:ea typeface="Calibri"/>
                          <a:cs typeface="Mangal"/>
                        </a:rPr>
                        <a:t>Code snippets</a:t>
                      </a:r>
                      <a:endParaRPr lang="en-IN" sz="160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a:lnSpc>
                          <a:spcPct val="200000"/>
                        </a:lnSpc>
                        <a:spcAft>
                          <a:spcPts val="0"/>
                        </a:spcAft>
                      </a:pPr>
                      <a:r>
                        <a:rPr lang="en-US" sz="1600" dirty="0">
                          <a:effectLst/>
                          <a:latin typeface="Times New Roman"/>
                          <a:ea typeface="Calibri"/>
                          <a:cs typeface="Mangal"/>
                        </a:rPr>
                        <a:t>52</a:t>
                      </a:r>
                      <a:endParaRPr lang="en-IN" sz="1600" dirty="0">
                        <a:effectLst/>
                        <a:latin typeface="Times New Roman"/>
                        <a:ea typeface="Times New Roman"/>
                        <a:cs typeface="Mangal"/>
                      </a:endParaRPr>
                    </a:p>
                  </a:txBody>
                  <a:tcPr marL="5818" marR="581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206001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191724972"/>
              </p:ext>
            </p:extLst>
          </p:nvPr>
        </p:nvGraphicFramePr>
        <p:xfrm>
          <a:off x="800100" y="757654"/>
          <a:ext cx="9067799" cy="5212080"/>
        </p:xfrm>
        <a:graphic>
          <a:graphicData uri="http://schemas.openxmlformats.org/drawingml/2006/table">
            <a:tbl>
              <a:tblPr firstRow="1" firstCol="1" bandRow="1"/>
              <a:tblGrid>
                <a:gridCol w="2950075"/>
                <a:gridCol w="1598543"/>
                <a:gridCol w="1082760"/>
                <a:gridCol w="1589585"/>
                <a:gridCol w="1846836"/>
              </a:tblGrid>
              <a:tr h="134347">
                <a:tc>
                  <a:txBody>
                    <a:bodyPr/>
                    <a:lstStyle/>
                    <a:p>
                      <a:pPr marL="0" marR="0" algn="l">
                        <a:spcBef>
                          <a:spcPts val="0"/>
                        </a:spcBef>
                        <a:spcAft>
                          <a:spcPts val="0"/>
                        </a:spcAft>
                      </a:pPr>
                      <a:r>
                        <a:rPr lang="en-US" sz="1800" dirty="0">
                          <a:effectLst/>
                          <a:latin typeface="Times New Roman"/>
                          <a:ea typeface="Times New Roman"/>
                          <a:cs typeface="Mangal"/>
                        </a:rPr>
                        <a:t>Field Name</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Data Type</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Width</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Constraint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Description</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3041">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Student_ID</a:t>
                      </a:r>
                      <a:r>
                        <a:rPr lang="en-US" sz="1800" dirty="0">
                          <a:solidFill>
                            <a:srgbClr val="000000"/>
                          </a:solidFill>
                          <a:effectLst/>
                          <a:latin typeface="Times New Roman"/>
                          <a:ea typeface="Times New Roman"/>
                          <a:cs typeface="Mangal"/>
                        </a:rPr>
                        <a:t> </a:t>
                      </a: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Primary Key</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Student</a:t>
                      </a:r>
                      <a:r>
                        <a:rPr lang="en-US" sz="1800">
                          <a:effectLst/>
                          <a:latin typeface="Times New Roman"/>
                          <a:ea typeface="Times New Roman"/>
                          <a:cs typeface="Mangal"/>
                        </a:rPr>
                        <a:t> Id is a unique identify.</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3041">
                <a:tc>
                  <a:txBody>
                    <a:bodyPr/>
                    <a:lstStyle/>
                    <a:p>
                      <a:pPr marL="0" marR="0" algn="l">
                        <a:spcBef>
                          <a:spcPts val="0"/>
                        </a:spcBef>
                        <a:spcAft>
                          <a:spcPts val="0"/>
                        </a:spcAft>
                      </a:pPr>
                      <a:r>
                        <a:rPr lang="en-US" sz="1800">
                          <a:effectLst/>
                          <a:latin typeface="Times New Roman"/>
                          <a:ea typeface="Times New Roman"/>
                          <a:cs typeface="Mangal"/>
                        </a:rPr>
                        <a:t>Student_Roll</a:t>
                      </a:r>
                    </a:p>
                    <a:p>
                      <a:pPr marL="0" marR="0" algn="l">
                        <a:spcBef>
                          <a:spcPts val="0"/>
                        </a:spcBef>
                        <a:spcAft>
                          <a:spcPts val="0"/>
                        </a:spcAft>
                      </a:pPr>
                      <a:r>
                        <a:rPr lang="en-US" sz="1800">
                          <a:effectLst/>
                          <a:latin typeface="Times New Roman"/>
                          <a:ea typeface="Times New Roman"/>
                          <a:cs typeface="Mangal"/>
                        </a:rPr>
                        <a:t>_Number</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student roll number.</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3041">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Student_</a:t>
                      </a:r>
                      <a:r>
                        <a:rPr lang="en-US" sz="1800">
                          <a:effectLst/>
                          <a:latin typeface="Times New Roman"/>
                          <a:ea typeface="Times New Roman"/>
                          <a:cs typeface="Mangal"/>
                        </a:rPr>
                        <a:t>Email_Id</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3</a:t>
                      </a:r>
                      <a:r>
                        <a:rPr lang="en-US" sz="1800" dirty="0" smtClean="0">
                          <a:effectLst/>
                          <a:latin typeface="Times New Roman"/>
                          <a:ea typeface="Times New Roman"/>
                          <a:cs typeface="Mangal"/>
                        </a:rPr>
                        <a:t>0</a:t>
                      </a: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email id </a:t>
                      </a:r>
                      <a:r>
                        <a:rPr lang="en-US" sz="1800">
                          <a:solidFill>
                            <a:srgbClr val="000000"/>
                          </a:solidFill>
                          <a:effectLst/>
                          <a:latin typeface="Times New Roman"/>
                          <a:ea typeface="Times New Roman"/>
                          <a:cs typeface="Mangal"/>
                        </a:rPr>
                        <a:t>of student</a:t>
                      </a:r>
                      <a:r>
                        <a:rPr lang="en-US" sz="1800">
                          <a:effectLst/>
                          <a:latin typeface="Times New Roman"/>
                          <a:ea typeface="Times New Roman"/>
                          <a:cs typeface="Mangal"/>
                        </a:rPr>
                        <a: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lnSpc>
                          <a:spcPct val="120000"/>
                        </a:lnSpc>
                        <a:spcBef>
                          <a:spcPts val="0"/>
                        </a:spcBef>
                        <a:spcAft>
                          <a:spcPts val="0"/>
                        </a:spcAft>
                      </a:pPr>
                      <a:r>
                        <a:rPr lang="en-US" sz="1800" dirty="0" err="1">
                          <a:solidFill>
                            <a:srgbClr val="000000"/>
                          </a:solidFill>
                          <a:effectLst/>
                          <a:latin typeface="Times New Roman"/>
                          <a:ea typeface="Times New Roman"/>
                          <a:cs typeface="Mangal"/>
                        </a:rPr>
                        <a:t>Student</a:t>
                      </a:r>
                      <a:r>
                        <a:rPr lang="en-US" sz="1800" dirty="0" err="1">
                          <a:effectLst/>
                          <a:latin typeface="Times New Roman"/>
                          <a:ea typeface="Times New Roman"/>
                          <a:cs typeface="Mangal"/>
                        </a:rPr>
                        <a:t>_Password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Authenticate a user on a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spcBef>
                          <a:spcPts val="0"/>
                        </a:spcBef>
                        <a:spcAft>
                          <a:spcPts val="0"/>
                        </a:spcAft>
                      </a:pPr>
                      <a:r>
                        <a:rPr lang="en-US" sz="1800" dirty="0" err="1">
                          <a:effectLst/>
                          <a:latin typeface="Times New Roman"/>
                          <a:ea typeface="Times New Roman"/>
                          <a:cs typeface="Mangal"/>
                        </a:rPr>
                        <a:t>School_Year</a:t>
                      </a: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Date/Time</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current year of student.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Student_Name </a:t>
                      </a:r>
                      <a:endParaRPr lang="en-US" sz="180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Text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50</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Identify user on a system.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Student_Address </a:t>
                      </a:r>
                      <a:endParaRPr lang="en-US" sz="180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Text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200</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address of student.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Student_Gender</a:t>
                      </a:r>
                      <a:r>
                        <a:rPr lang="en-US" sz="1800" dirty="0">
                          <a:solidFill>
                            <a:srgbClr val="000000"/>
                          </a:solidFill>
                          <a:effectLst/>
                          <a:latin typeface="Times New Roman"/>
                          <a:ea typeface="Times New Roman"/>
                          <a:cs typeface="Mangal"/>
                        </a:rPr>
                        <a:t> </a:t>
                      </a: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6</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Display male and female of gender.</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0215">
                <a:tc>
                  <a:txBody>
                    <a:bodyPr/>
                    <a:lstStyle/>
                    <a:p>
                      <a:pPr marL="0" marR="0" algn="l">
                        <a:spcBef>
                          <a:spcPts val="0"/>
                        </a:spcBef>
                        <a:spcAft>
                          <a:spcPts val="0"/>
                        </a:spcAft>
                      </a:pPr>
                      <a:r>
                        <a:rPr lang="en-US" sz="1800">
                          <a:solidFill>
                            <a:srgbClr val="000000"/>
                          </a:solidFill>
                          <a:effectLst/>
                          <a:latin typeface="Times New Roman"/>
                          <a:ea typeface="Times New Roman"/>
                          <a:cs typeface="Mangal"/>
                        </a:rPr>
                        <a:t>Student_Date_Of</a:t>
                      </a:r>
                      <a:endParaRPr lang="en-US" sz="1800">
                        <a:effectLst/>
                        <a:latin typeface="Times New Roman"/>
                        <a:ea typeface="Times New Roman"/>
                        <a:cs typeface="Mangal"/>
                      </a:endParaRPr>
                    </a:p>
                    <a:p>
                      <a:pPr marL="0" marR="0" algn="l">
                        <a:spcBef>
                          <a:spcPts val="0"/>
                        </a:spcBef>
                        <a:spcAft>
                          <a:spcPts val="0"/>
                        </a:spcAft>
                      </a:pPr>
                      <a:r>
                        <a:rPr lang="en-US" sz="1800">
                          <a:solidFill>
                            <a:srgbClr val="000000"/>
                          </a:solidFill>
                          <a:effectLst/>
                          <a:latin typeface="Times New Roman"/>
                          <a:ea typeface="Times New Roman"/>
                          <a:cs typeface="Mangal"/>
                        </a:rPr>
                        <a:t>_Birth </a:t>
                      </a:r>
                      <a:endParaRPr lang="en-US" sz="180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Date/Time</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endParaRPr lang="en-US" sz="1800" dirty="0">
                        <a:effectLst/>
                        <a:latin typeface="Times New Roman"/>
                        <a:ea typeface="Times New Roman"/>
                        <a:cs typeface="Mangal"/>
                      </a:endParaRP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Display date of birth</a:t>
                      </a:r>
                      <a:r>
                        <a:rPr lang="en-US" sz="1800" dirty="0">
                          <a:solidFill>
                            <a:srgbClr val="000000"/>
                          </a:solidFill>
                          <a:effectLst/>
                          <a:latin typeface="Times New Roman"/>
                          <a:ea typeface="Times New Roman"/>
                          <a:cs typeface="Mangal"/>
                        </a:rPr>
                        <a:t> of student</a:t>
                      </a:r>
                      <a:r>
                        <a:rPr lang="en-US" sz="1800" dirty="0">
                          <a:effectLst/>
                          <a:latin typeface="Times New Roman"/>
                          <a:ea typeface="Times New Roman"/>
                          <a:cs typeface="Mangal"/>
                        </a:rPr>
                        <a:t>.</a:t>
                      </a:r>
                    </a:p>
                  </a:txBody>
                  <a:tcPr marL="70719" marR="70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2"/>
          <p:cNvSpPr>
            <a:spLocks noChangeArrowheads="1"/>
          </p:cNvSpPr>
          <p:nvPr/>
        </p:nvSpPr>
        <p:spPr bwMode="auto">
          <a:xfrm>
            <a:off x="876300" y="381000"/>
            <a:ext cx="9476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Student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2699890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9212603"/>
              </p:ext>
            </p:extLst>
          </p:nvPr>
        </p:nvGraphicFramePr>
        <p:xfrm>
          <a:off x="571500" y="838200"/>
          <a:ext cx="8610601" cy="4286768"/>
        </p:xfrm>
        <a:graphic>
          <a:graphicData uri="http://schemas.openxmlformats.org/drawingml/2006/table">
            <a:tbl>
              <a:tblPr firstRow="1" firstCol="1" bandRow="1"/>
              <a:tblGrid>
                <a:gridCol w="2801331"/>
                <a:gridCol w="1517944"/>
                <a:gridCol w="1028169"/>
                <a:gridCol w="1509439"/>
                <a:gridCol w="1753718"/>
              </a:tblGrid>
              <a:tr h="615952">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Student_Mobile</a:t>
                      </a:r>
                      <a:endParaRPr lang="en-US" sz="1800" dirty="0">
                        <a:effectLst/>
                        <a:latin typeface="Times New Roman"/>
                        <a:ea typeface="Times New Roman"/>
                        <a:cs typeface="Mangal"/>
                      </a:endParaRPr>
                    </a:p>
                    <a:p>
                      <a:pPr marL="0" marR="0" algn="l">
                        <a:spcBef>
                          <a:spcPts val="0"/>
                        </a:spcBef>
                        <a:spcAft>
                          <a:spcPts val="0"/>
                        </a:spcAft>
                      </a:pPr>
                      <a:r>
                        <a:rPr lang="en-US" sz="1800" dirty="0">
                          <a:solidFill>
                            <a:srgbClr val="000000"/>
                          </a:solidFill>
                          <a:effectLst/>
                          <a:latin typeface="Times New Roman"/>
                          <a:ea typeface="Times New Roman"/>
                          <a:cs typeface="Mangal"/>
                        </a:rPr>
                        <a:t>_Number</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10</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Not Null</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10 digit mobile number.</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821">
                <a:tc>
                  <a:txBody>
                    <a:bodyPr/>
                    <a:lstStyle/>
                    <a:p>
                      <a:pPr marL="0" marR="0" algn="l">
                        <a:spcBef>
                          <a:spcPts val="0"/>
                        </a:spcBef>
                        <a:spcAft>
                          <a:spcPts val="0"/>
                        </a:spcAft>
                      </a:pPr>
                      <a:r>
                        <a:rPr lang="en-US" sz="1800" dirty="0" err="1" smtClean="0">
                          <a:effectLst/>
                          <a:latin typeface="Times New Roman"/>
                          <a:ea typeface="Times New Roman"/>
                          <a:cs typeface="Mangal"/>
                        </a:rPr>
                        <a:t>Student_Class_Standard</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5</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Not Null</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Display class standard.</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952">
                <a:tc>
                  <a:txBody>
                    <a:bodyPr/>
                    <a:lstStyle/>
                    <a:p>
                      <a:pPr marL="0" marR="0" algn="l">
                        <a:spcBef>
                          <a:spcPts val="0"/>
                        </a:spcBef>
                        <a:spcAft>
                          <a:spcPts val="0"/>
                        </a:spcAft>
                      </a:pPr>
                      <a:r>
                        <a:rPr lang="en-US" sz="1800" dirty="0" err="1">
                          <a:solidFill>
                            <a:srgbClr val="000000"/>
                          </a:solidFill>
                          <a:effectLst/>
                          <a:latin typeface="Times New Roman"/>
                          <a:ea typeface="Times New Roman"/>
                          <a:cs typeface="Mangal"/>
                        </a:rPr>
                        <a:t>Student_Caste</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Display caste of student.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952">
                <a:tc>
                  <a:txBody>
                    <a:bodyPr/>
                    <a:lstStyle/>
                    <a:p>
                      <a:pPr marL="0" marR="0" algn="l">
                        <a:lnSpc>
                          <a:spcPct val="120000"/>
                        </a:lnSpc>
                        <a:spcBef>
                          <a:spcPts val="0"/>
                        </a:spcBef>
                        <a:spcAft>
                          <a:spcPts val="0"/>
                        </a:spcAft>
                      </a:pPr>
                      <a:r>
                        <a:rPr lang="en-US" sz="1800" dirty="0" err="1">
                          <a:effectLst/>
                          <a:latin typeface="Times New Roman"/>
                          <a:ea typeface="Times New Roman"/>
                          <a:cs typeface="Mangal"/>
                        </a:rPr>
                        <a:t>Student_</a:t>
                      </a:r>
                      <a:r>
                        <a:rPr lang="en-US" sz="1800" dirty="0" err="1">
                          <a:solidFill>
                            <a:srgbClr val="000000"/>
                          </a:solidFill>
                          <a:effectLst/>
                          <a:latin typeface="Times New Roman"/>
                          <a:ea typeface="Times New Roman"/>
                          <a:cs typeface="Mangal"/>
                        </a:rPr>
                        <a:t>Father_Name</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50</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Not Null</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Identify user on a system.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952">
                <a:tc>
                  <a:txBody>
                    <a:bodyPr/>
                    <a:lstStyle/>
                    <a:p>
                      <a:pPr marL="0" marR="0" algn="l">
                        <a:lnSpc>
                          <a:spcPct val="120000"/>
                        </a:lnSpc>
                        <a:spcBef>
                          <a:spcPts val="0"/>
                        </a:spcBef>
                        <a:spcAft>
                          <a:spcPts val="0"/>
                        </a:spcAft>
                      </a:pPr>
                      <a:r>
                        <a:rPr lang="en-US" sz="1800" dirty="0">
                          <a:effectLst/>
                          <a:latin typeface="Times New Roman"/>
                          <a:ea typeface="Times New Roman"/>
                          <a:cs typeface="Mangal"/>
                        </a:rPr>
                        <a:t>Student</a:t>
                      </a:r>
                      <a:r>
                        <a:rPr lang="en-US" sz="1800" dirty="0">
                          <a:solidFill>
                            <a:srgbClr val="000000"/>
                          </a:solidFill>
                          <a:effectLst/>
                          <a:latin typeface="Times New Roman"/>
                          <a:ea typeface="Times New Roman"/>
                          <a:cs typeface="Mangal"/>
                        </a:rPr>
                        <a:t> _Mother</a:t>
                      </a:r>
                      <a:endParaRPr lang="en-US" sz="1800" dirty="0">
                        <a:effectLst/>
                        <a:latin typeface="Times New Roman"/>
                        <a:ea typeface="Times New Roman"/>
                        <a:cs typeface="Mangal"/>
                      </a:endParaRPr>
                    </a:p>
                    <a:p>
                      <a:pPr marL="0" marR="0" algn="l">
                        <a:lnSpc>
                          <a:spcPct val="120000"/>
                        </a:lnSpc>
                        <a:spcBef>
                          <a:spcPts val="0"/>
                        </a:spcBef>
                        <a:spcAft>
                          <a:spcPts val="0"/>
                        </a:spcAft>
                      </a:pPr>
                      <a:r>
                        <a:rPr lang="en-US" sz="1800" dirty="0">
                          <a:solidFill>
                            <a:srgbClr val="000000"/>
                          </a:solidFill>
                          <a:effectLst/>
                          <a:latin typeface="Times New Roman"/>
                          <a:ea typeface="Times New Roman"/>
                          <a:cs typeface="Mangal"/>
                        </a:rPr>
                        <a:t>_Name</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Text</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50</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Not Null</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Identify user on a system.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952">
                <a:tc>
                  <a:txBody>
                    <a:bodyPr/>
                    <a:lstStyle/>
                    <a:p>
                      <a:pPr marL="0" marR="0" algn="l">
                        <a:spcBef>
                          <a:spcPts val="0"/>
                        </a:spcBef>
                        <a:spcAft>
                          <a:spcPts val="0"/>
                        </a:spcAft>
                      </a:pPr>
                      <a:r>
                        <a:rPr lang="en-US" sz="1800" dirty="0" err="1">
                          <a:effectLst/>
                          <a:latin typeface="Times New Roman"/>
                          <a:ea typeface="Times New Roman"/>
                          <a:cs typeface="Mangal"/>
                        </a:rPr>
                        <a:t>Admission_ID</a:t>
                      </a:r>
                      <a:endParaRPr lang="en-US" sz="1800" dirty="0">
                        <a:effectLst/>
                        <a:latin typeface="Times New Roman"/>
                        <a:ea typeface="Times New Roman"/>
                        <a:cs typeface="Mangal"/>
                      </a:endParaRP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Number </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5</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Foreign Key</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Admission Id is a unique identify.</a:t>
                      </a:r>
                    </a:p>
                  </a:txBody>
                  <a:tcPr marL="77153" marR="7715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5952">
                <a:tc>
                  <a:txBody>
                    <a:bodyPr/>
                    <a:lstStyle/>
                    <a:p>
                      <a:pPr marL="0" marR="0" algn="l">
                        <a:spcBef>
                          <a:spcPts val="0"/>
                        </a:spcBef>
                        <a:spcAft>
                          <a:spcPts val="0"/>
                        </a:spcAft>
                      </a:pPr>
                      <a:r>
                        <a:rPr lang="en-US" sz="1800" dirty="0" err="1">
                          <a:effectLst/>
                          <a:latin typeface="Times New Roman"/>
                          <a:ea typeface="Times New Roman"/>
                          <a:cs typeface="Mangal"/>
                        </a:rPr>
                        <a:t>Class_ID</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a:effectLst/>
                          <a:latin typeface="Times New Roman"/>
                          <a:ea typeface="Times New Roman"/>
                          <a:cs typeface="Mangal"/>
                        </a:rPr>
                        <a:t>Foreign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spcBef>
                          <a:spcPts val="0"/>
                        </a:spcBef>
                        <a:spcAft>
                          <a:spcPts val="0"/>
                        </a:spcAft>
                      </a:pPr>
                      <a:r>
                        <a:rPr lang="en-US" sz="1800" dirty="0">
                          <a:effectLst/>
                          <a:latin typeface="Times New Roman"/>
                          <a:ea typeface="Times New Roman"/>
                          <a:cs typeface="Mangal"/>
                        </a:rPr>
                        <a:t>Class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691333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76200"/>
            <a:ext cx="9258300" cy="838200"/>
          </a:xfrm>
        </p:spPr>
        <p:txBody>
          <a:bodyPr>
            <a:normAutofit/>
          </a:bodyPr>
          <a:lstStyle/>
          <a:p>
            <a:r>
              <a:rPr lang="en-US" sz="1800" dirty="0">
                <a:solidFill>
                  <a:schemeClr val="tx1"/>
                </a:solidFill>
                <a:effectLst/>
                <a:latin typeface="Arial" pitchFamily="34" charset="0"/>
                <a:cs typeface="Arial" pitchFamily="34" charset="0"/>
              </a:rPr>
              <a:t>Student </a:t>
            </a:r>
            <a:r>
              <a:rPr lang="en-US" sz="1800" dirty="0" smtClean="0">
                <a:solidFill>
                  <a:schemeClr val="tx1"/>
                </a:solidFill>
                <a:effectLst/>
                <a:latin typeface="Arial" pitchFamily="34" charset="0"/>
                <a:cs typeface="Arial" pitchFamily="34" charset="0"/>
              </a:rPr>
              <a:t>Attendance</a:t>
            </a:r>
            <a:endParaRPr lang="en-US" sz="1800" dirty="0">
              <a:solidFill>
                <a:schemeClr val="tx1"/>
              </a:solidFill>
              <a:latin typeface="Arial" pitchFamily="34" charset="0"/>
              <a:cs typeface="Arial" pitchFamily="34"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24901977"/>
              </p:ext>
            </p:extLst>
          </p:nvPr>
        </p:nvGraphicFramePr>
        <p:xfrm>
          <a:off x="647700" y="838200"/>
          <a:ext cx="7010401" cy="4724189"/>
        </p:xfrm>
        <a:graphic>
          <a:graphicData uri="http://schemas.openxmlformats.org/drawingml/2006/table">
            <a:tbl>
              <a:tblPr firstRow="1" firstCol="1" bandRow="1"/>
              <a:tblGrid>
                <a:gridCol w="1976963"/>
                <a:gridCol w="1335785"/>
                <a:gridCol w="807409"/>
                <a:gridCol w="1240796"/>
                <a:gridCol w="1649448"/>
              </a:tblGrid>
              <a:tr h="167628">
                <a:tc>
                  <a:txBody>
                    <a:bodyPr/>
                    <a:lstStyle/>
                    <a:p>
                      <a:pPr marL="0" marR="0">
                        <a:spcBef>
                          <a:spcPts val="0"/>
                        </a:spcBef>
                        <a:spcAft>
                          <a:spcPts val="0"/>
                        </a:spcAft>
                      </a:pPr>
                      <a:r>
                        <a:rPr lang="en-US" sz="1600" dirty="0">
                          <a:effectLst/>
                          <a:latin typeface="Times New Roman"/>
                          <a:ea typeface="Times New Roman"/>
                          <a:cs typeface="Mangal"/>
                        </a:rPr>
                        <a:t>Name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Data Type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Width</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Constraint</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Description</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5">
                <a:tc>
                  <a:txBody>
                    <a:bodyPr/>
                    <a:lstStyle/>
                    <a:p>
                      <a:pPr marL="0" marR="0">
                        <a:spcBef>
                          <a:spcPts val="0"/>
                        </a:spcBef>
                        <a:spcAft>
                          <a:spcPts val="0"/>
                        </a:spcAft>
                      </a:pPr>
                      <a:r>
                        <a:rPr lang="en-US" sz="1600">
                          <a:effectLst/>
                          <a:latin typeface="Times New Roman"/>
                          <a:ea typeface="Times New Roman"/>
                          <a:cs typeface="Mangal"/>
                        </a:rPr>
                        <a:t>Attendance_ID</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Attendance id is a unique identify.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5">
                <a:tc>
                  <a:txBody>
                    <a:bodyPr/>
                    <a:lstStyle/>
                    <a:p>
                      <a:pPr marL="0" marR="0">
                        <a:spcBef>
                          <a:spcPts val="0"/>
                        </a:spcBef>
                        <a:spcAft>
                          <a:spcPts val="0"/>
                        </a:spcAft>
                      </a:pPr>
                      <a:r>
                        <a:rPr lang="en-US" sz="1600">
                          <a:effectLst/>
                          <a:latin typeface="Times New Roman"/>
                          <a:ea typeface="Times New Roman"/>
                          <a:cs typeface="Mangal"/>
                        </a:rPr>
                        <a:t>Student_Roll</a:t>
                      </a:r>
                    </a:p>
                    <a:p>
                      <a:pPr marL="0" marR="0">
                        <a:spcBef>
                          <a:spcPts val="0"/>
                        </a:spcBef>
                        <a:spcAft>
                          <a:spcPts val="0"/>
                        </a:spcAft>
                      </a:pPr>
                      <a:r>
                        <a:rPr lang="en-US" sz="1600">
                          <a:effectLst/>
                          <a:latin typeface="Times New Roman"/>
                          <a:ea typeface="Times New Roman"/>
                          <a:cs typeface="Mangal"/>
                        </a:rPr>
                        <a:t>_Number</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Roll number is a unique identify.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0513">
                <a:tc>
                  <a:txBody>
                    <a:bodyPr/>
                    <a:lstStyle/>
                    <a:p>
                      <a:pPr marL="0" marR="0">
                        <a:spcBef>
                          <a:spcPts val="0"/>
                        </a:spcBef>
                        <a:spcAft>
                          <a:spcPts val="0"/>
                        </a:spcAft>
                      </a:pPr>
                      <a:r>
                        <a:rPr lang="en-US" sz="1600">
                          <a:effectLst/>
                          <a:latin typeface="Times New Roman"/>
                          <a:ea typeface="Times New Roman"/>
                          <a:cs typeface="Mangal"/>
                        </a:rPr>
                        <a:t>Student_</a:t>
                      </a:r>
                    </a:p>
                    <a:p>
                      <a:pPr marL="0" marR="0">
                        <a:spcBef>
                          <a:spcPts val="0"/>
                        </a:spcBef>
                        <a:spcAft>
                          <a:spcPts val="0"/>
                        </a:spcAft>
                      </a:pPr>
                      <a:r>
                        <a:rPr lang="en-US" sz="1600">
                          <a:effectLst/>
                          <a:latin typeface="Times New Roman"/>
                          <a:ea typeface="Times New Roman"/>
                          <a:cs typeface="Mangal"/>
                        </a:rPr>
                        <a:t>Attendance_Type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Text</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10</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student attendance type.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5">
                <a:tc>
                  <a:txBody>
                    <a:bodyPr/>
                    <a:lstStyle/>
                    <a:p>
                      <a:pPr marL="0" marR="0">
                        <a:spcBef>
                          <a:spcPts val="0"/>
                        </a:spcBef>
                        <a:spcAft>
                          <a:spcPts val="0"/>
                        </a:spcAft>
                      </a:pPr>
                      <a:r>
                        <a:rPr lang="en-US" sz="1600">
                          <a:effectLst/>
                          <a:latin typeface="Times New Roman"/>
                          <a:ea typeface="Times New Roman"/>
                          <a:cs typeface="Mangal"/>
                        </a:rPr>
                        <a:t>Attendance_Date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Date/Time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attendance date.</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6">
                <a:tc>
                  <a:txBody>
                    <a:bodyPr/>
                    <a:lstStyle/>
                    <a:p>
                      <a:pPr marL="0" marR="0">
                        <a:spcBef>
                          <a:spcPts val="0"/>
                        </a:spcBef>
                        <a:spcAft>
                          <a:spcPts val="0"/>
                        </a:spcAft>
                      </a:pPr>
                      <a:r>
                        <a:rPr lang="en-US" sz="1600">
                          <a:effectLst/>
                          <a:latin typeface="Times New Roman"/>
                          <a:ea typeface="Times New Roman"/>
                          <a:cs typeface="Mangal"/>
                        </a:rPr>
                        <a:t>No_of_Day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no of day.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6">
                <a:tc>
                  <a:txBody>
                    <a:bodyPr/>
                    <a:lstStyle/>
                    <a:p>
                      <a:pPr marL="0" marR="0">
                        <a:spcBef>
                          <a:spcPts val="0"/>
                        </a:spcBef>
                        <a:spcAft>
                          <a:spcPts val="0"/>
                        </a:spcAft>
                      </a:pPr>
                      <a:r>
                        <a:rPr lang="en-US" sz="1600" dirty="0" err="1">
                          <a:effectLst/>
                          <a:latin typeface="Times New Roman"/>
                          <a:ea typeface="Times New Roman"/>
                          <a:cs typeface="Mangal"/>
                        </a:rPr>
                        <a:t>No_of_meeting</a:t>
                      </a:r>
                      <a:endParaRPr lang="en-US" sz="1600" dirty="0">
                        <a:effectLst/>
                        <a:latin typeface="Times New Roman"/>
                        <a:ea typeface="Times New Roman"/>
                        <a:cs typeface="Mangal"/>
                      </a:endParaRP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no of meeting.</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6">
                <a:tc>
                  <a:txBody>
                    <a:bodyPr/>
                    <a:lstStyle/>
                    <a:p>
                      <a:pPr marL="0" marR="0">
                        <a:spcBef>
                          <a:spcPts val="0"/>
                        </a:spcBef>
                        <a:spcAft>
                          <a:spcPts val="0"/>
                        </a:spcAft>
                      </a:pPr>
                      <a:r>
                        <a:rPr lang="en-US" sz="1600">
                          <a:effectLst/>
                          <a:latin typeface="Times New Roman"/>
                          <a:ea typeface="Times New Roman"/>
                          <a:cs typeface="Mangal"/>
                        </a:rPr>
                        <a:t>Total_Present</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total present.</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6">
                <a:tc>
                  <a:txBody>
                    <a:bodyPr/>
                    <a:lstStyle/>
                    <a:p>
                      <a:pPr marL="0" marR="0">
                        <a:spcBef>
                          <a:spcPts val="0"/>
                        </a:spcBef>
                        <a:spcAft>
                          <a:spcPts val="0"/>
                        </a:spcAft>
                      </a:pPr>
                      <a:r>
                        <a:rPr lang="en-US" sz="1600">
                          <a:effectLst/>
                          <a:latin typeface="Times New Roman"/>
                          <a:ea typeface="Times New Roman"/>
                          <a:cs typeface="Mangal"/>
                        </a:rPr>
                        <a:t>Total_Absent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2</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Not Null</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Display total absent. </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2885">
                <a:tc>
                  <a:txBody>
                    <a:bodyPr/>
                    <a:lstStyle/>
                    <a:p>
                      <a:pPr marL="0" marR="0">
                        <a:spcBef>
                          <a:spcPts val="0"/>
                        </a:spcBef>
                        <a:spcAft>
                          <a:spcPts val="0"/>
                        </a:spcAft>
                      </a:pPr>
                      <a:r>
                        <a:rPr lang="en-US" sz="1600">
                          <a:solidFill>
                            <a:srgbClr val="000000"/>
                          </a:solidFill>
                          <a:effectLst/>
                          <a:latin typeface="Times New Roman"/>
                          <a:ea typeface="Times New Roman"/>
                          <a:cs typeface="Mangal"/>
                        </a:rPr>
                        <a:t>Student_ID</a:t>
                      </a:r>
                      <a:endParaRPr lang="en-US" sz="1600">
                        <a:effectLst/>
                        <a:latin typeface="Times New Roman"/>
                        <a:ea typeface="Times New Roman"/>
                        <a:cs typeface="Mangal"/>
                      </a:endParaRP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Number</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5</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a:effectLst/>
                          <a:latin typeface="Times New Roman"/>
                          <a:ea typeface="Times New Roman"/>
                          <a:cs typeface="Mangal"/>
                        </a:rPr>
                        <a:t>Foreign Key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600" dirty="0">
                          <a:solidFill>
                            <a:srgbClr val="000000"/>
                          </a:solidFill>
                          <a:effectLst/>
                          <a:latin typeface="Times New Roman"/>
                          <a:ea typeface="Times New Roman"/>
                          <a:cs typeface="Mangal"/>
                        </a:rPr>
                        <a:t>Student</a:t>
                      </a:r>
                      <a:r>
                        <a:rPr lang="en-US" sz="1600" dirty="0">
                          <a:effectLst/>
                          <a:latin typeface="Times New Roman"/>
                          <a:ea typeface="Times New Roman"/>
                          <a:cs typeface="Mangal"/>
                        </a:rPr>
                        <a:t> ID is a unique identify.</a:t>
                      </a:r>
                    </a:p>
                  </a:txBody>
                  <a:tcPr marL="62861" marR="6286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753546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47700" y="151393"/>
            <a:ext cx="12330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Admission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862018716"/>
              </p:ext>
            </p:extLst>
          </p:nvPr>
        </p:nvGraphicFramePr>
        <p:xfrm>
          <a:off x="647700" y="609600"/>
          <a:ext cx="9067800" cy="5217160"/>
        </p:xfrm>
        <a:graphic>
          <a:graphicData uri="http://schemas.openxmlformats.org/drawingml/2006/table">
            <a:tbl>
              <a:tblPr firstRow="1" firstCol="1" bandRow="1"/>
              <a:tblGrid>
                <a:gridCol w="1866035"/>
                <a:gridCol w="1612621"/>
                <a:gridCol w="1151874"/>
                <a:gridCol w="1958183"/>
                <a:gridCol w="2479087"/>
              </a:tblGrid>
              <a:tr h="0">
                <a:tc>
                  <a:txBody>
                    <a:bodyPr/>
                    <a:lstStyle/>
                    <a:p>
                      <a:pPr marL="0" marR="0">
                        <a:spcBef>
                          <a:spcPts val="0"/>
                        </a:spcBef>
                        <a:spcAft>
                          <a:spcPts val="0"/>
                        </a:spcAft>
                      </a:pPr>
                      <a:r>
                        <a:rPr lang="en-US" sz="1800" dirty="0">
                          <a:effectLst/>
                          <a:latin typeface="Times New Roman"/>
                          <a:ea typeface="Times New Roman"/>
                          <a:cs typeface="Mangal"/>
                        </a:rPr>
                        <a:t>Field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Data Type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Width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Description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Admission</a:t>
                      </a:r>
                    </a:p>
                    <a:p>
                      <a:pPr marL="0" marR="0">
                        <a:spcBef>
                          <a:spcPts val="0"/>
                        </a:spcBef>
                        <a:spcAft>
                          <a:spcPts val="0"/>
                        </a:spcAft>
                      </a:pPr>
                      <a:r>
                        <a:rPr lang="en-US" sz="1800">
                          <a:effectLst/>
                          <a:latin typeface="Times New Roman"/>
                          <a:ea typeface="Times New Roman"/>
                          <a:cs typeface="Mangal"/>
                        </a:rPr>
                        <a:t>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Primary Key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Admission Id is a unique identify.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Email_ID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3</a:t>
                      </a:r>
                      <a:r>
                        <a:rPr lang="en-US" sz="1800" dirty="0" smtClean="0">
                          <a:effectLst/>
                          <a:latin typeface="Times New Roman"/>
                          <a:ea typeface="Times New Roman"/>
                          <a:cs typeface="Mangal"/>
                        </a:rPr>
                        <a:t>0</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email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Password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Authenticate a user on a 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Admission_</a:t>
                      </a:r>
                    </a:p>
                    <a:p>
                      <a:pPr marL="0" marR="0">
                        <a:spcBef>
                          <a:spcPts val="0"/>
                        </a:spcBef>
                        <a:spcAft>
                          <a:spcPts val="0"/>
                        </a:spcAft>
                      </a:pPr>
                      <a:r>
                        <a:rPr lang="en-US" sz="1800">
                          <a:effectLst/>
                          <a:latin typeface="Times New Roman"/>
                          <a:ea typeface="Times New Roman"/>
                          <a:cs typeface="Mangal"/>
                        </a:rPr>
                        <a:t>Year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admission year.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400">
                <a:tc>
                  <a:txBody>
                    <a:bodyPr/>
                    <a:lstStyle/>
                    <a:p>
                      <a:pPr marL="0" marR="0">
                        <a:spcBef>
                          <a:spcPts val="0"/>
                        </a:spcBef>
                        <a:spcAft>
                          <a:spcPts val="0"/>
                        </a:spcAft>
                      </a:pPr>
                      <a:r>
                        <a:rPr lang="en-US" sz="1800">
                          <a:effectLst/>
                          <a:latin typeface="Times New Roman"/>
                          <a:ea typeface="Times New Roman"/>
                          <a:cs typeface="Mangal"/>
                        </a:rPr>
                        <a:t>Admission _Date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admission date.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dirty="0">
                          <a:effectLst/>
                          <a:latin typeface="Times New Roman"/>
                          <a:ea typeface="Times New Roman"/>
                          <a:cs typeface="Mangal"/>
                        </a:rPr>
                        <a:t>Admission_</a:t>
                      </a:r>
                    </a:p>
                    <a:p>
                      <a:pPr marL="0" marR="0">
                        <a:spcBef>
                          <a:spcPts val="0"/>
                        </a:spcBef>
                        <a:spcAft>
                          <a:spcPts val="0"/>
                        </a:spcAft>
                      </a:pPr>
                      <a:r>
                        <a:rPr lang="en-US" sz="1800" dirty="0">
                          <a:effectLst/>
                          <a:latin typeface="Times New Roman"/>
                          <a:ea typeface="Times New Roman"/>
                          <a:cs typeface="Mangal"/>
                        </a:rPr>
                        <a:t>Class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admission class.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dirty="0">
                          <a:effectLst/>
                          <a:latin typeface="Times New Roman"/>
                          <a:ea typeface="Times New Roman"/>
                          <a:cs typeface="Mangal"/>
                        </a:rPr>
                        <a:t>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name.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dirty="0" err="1">
                          <a:effectLst/>
                          <a:latin typeface="Times New Roman"/>
                          <a:ea typeface="Times New Roman"/>
                          <a:cs typeface="Mangal"/>
                        </a:rPr>
                        <a:t>Date_of</a:t>
                      </a:r>
                      <a:endParaRPr lang="en-US" sz="1800" dirty="0">
                        <a:effectLst/>
                        <a:latin typeface="Times New Roman"/>
                        <a:ea typeface="Times New Roman"/>
                        <a:cs typeface="Mangal"/>
                      </a:endParaRPr>
                    </a:p>
                    <a:p>
                      <a:pPr marL="0" marR="0">
                        <a:spcBef>
                          <a:spcPts val="0"/>
                        </a:spcBef>
                        <a:spcAft>
                          <a:spcPts val="0"/>
                        </a:spcAft>
                      </a:pPr>
                      <a:r>
                        <a:rPr lang="en-US" sz="1800" dirty="0">
                          <a:effectLst/>
                          <a:latin typeface="Times New Roman"/>
                          <a:ea typeface="Times New Roman"/>
                          <a:cs typeface="Mangal"/>
                        </a:rPr>
                        <a:t>_Birth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date of birth.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200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address.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Gender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male, female and other.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800">
                          <a:effectLst/>
                          <a:latin typeface="Times New Roman"/>
                          <a:ea typeface="Times New Roman"/>
                          <a:cs typeface="Mangal"/>
                        </a:rPr>
                        <a:t>Mobile_</a:t>
                      </a:r>
                    </a:p>
                    <a:p>
                      <a:pPr marL="0" marR="0">
                        <a:spcBef>
                          <a:spcPts val="0"/>
                        </a:spcBef>
                        <a:spcAft>
                          <a:spcPts val="0"/>
                        </a:spcAft>
                      </a:pPr>
                      <a:r>
                        <a:rPr lang="en-US" sz="1800">
                          <a:effectLst/>
                          <a:latin typeface="Times New Roman"/>
                          <a:ea typeface="Times New Roman"/>
                          <a:cs typeface="Mangal"/>
                        </a:rPr>
                        <a:t>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Number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10 digit mobile number.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854032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extLst>
              <p:ext uri="{D42A27DB-BD31-4B8C-83A1-F6EECF244321}">
                <p14:modId xmlns:p14="http://schemas.microsoft.com/office/powerpoint/2010/main" val="1114233835"/>
              </p:ext>
            </p:extLst>
          </p:nvPr>
        </p:nvGraphicFramePr>
        <p:xfrm>
          <a:off x="876300" y="762000"/>
          <a:ext cx="8534399" cy="4039465"/>
        </p:xfrm>
        <a:graphic>
          <a:graphicData uri="http://schemas.openxmlformats.org/drawingml/2006/table">
            <a:tbl>
              <a:tblPr firstRow="1" firstCol="1" bandRow="1"/>
              <a:tblGrid>
                <a:gridCol w="1756268"/>
                <a:gridCol w="1517761"/>
                <a:gridCol w="1084116"/>
                <a:gridCol w="1842996"/>
                <a:gridCol w="2333258"/>
              </a:tblGrid>
              <a:tr h="777922">
                <a:tc>
                  <a:txBody>
                    <a:bodyPr/>
                    <a:lstStyle/>
                    <a:p>
                      <a:pPr marL="0" marR="0">
                        <a:lnSpc>
                          <a:spcPct val="120000"/>
                        </a:lnSpc>
                        <a:spcBef>
                          <a:spcPts val="0"/>
                        </a:spcBef>
                        <a:spcAft>
                          <a:spcPts val="0"/>
                        </a:spcAft>
                      </a:pPr>
                      <a:r>
                        <a:rPr lang="en-US" sz="1800" dirty="0">
                          <a:effectLst/>
                          <a:latin typeface="Times New Roman"/>
                          <a:ea typeface="Times New Roman"/>
                          <a:cs typeface="Mangal"/>
                        </a:rPr>
                        <a:t>Caste_</a:t>
                      </a:r>
                    </a:p>
                    <a:p>
                      <a:pPr marL="0" marR="0">
                        <a:lnSpc>
                          <a:spcPct val="120000"/>
                        </a:lnSpc>
                        <a:spcBef>
                          <a:spcPts val="0"/>
                        </a:spcBef>
                        <a:spcAft>
                          <a:spcPts val="0"/>
                        </a:spcAft>
                      </a:pPr>
                      <a:r>
                        <a:rPr lang="en-US" sz="1800" dirty="0">
                          <a:effectLst/>
                          <a:latin typeface="Times New Roman"/>
                          <a:ea typeface="Times New Roman"/>
                          <a:cs typeface="Mangal"/>
                        </a:rPr>
                        <a:t>Category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caste category.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269">
                <a:tc>
                  <a:txBody>
                    <a:bodyPr/>
                    <a:lstStyle/>
                    <a:p>
                      <a:pPr marL="0" marR="0">
                        <a:lnSpc>
                          <a:spcPct val="120000"/>
                        </a:lnSpc>
                        <a:spcBef>
                          <a:spcPts val="0"/>
                        </a:spcBef>
                        <a:spcAft>
                          <a:spcPts val="0"/>
                        </a:spcAft>
                      </a:pPr>
                      <a:r>
                        <a:rPr lang="en-US" sz="1800" dirty="0">
                          <a:effectLst/>
                          <a:latin typeface="Times New Roman"/>
                          <a:ea typeface="Times New Roman"/>
                          <a:cs typeface="Mangal"/>
                        </a:rPr>
                        <a:t>Nationality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nationality.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269">
                <a:tc>
                  <a:txBody>
                    <a:bodyPr/>
                    <a:lstStyle/>
                    <a:p>
                      <a:pPr marL="0" marR="0">
                        <a:lnSpc>
                          <a:spcPct val="120000"/>
                        </a:lnSpc>
                        <a:spcBef>
                          <a:spcPts val="0"/>
                        </a:spcBef>
                        <a:spcAft>
                          <a:spcPts val="0"/>
                        </a:spcAft>
                      </a:pPr>
                      <a:r>
                        <a:rPr lang="en-US" sz="1800" dirty="0">
                          <a:solidFill>
                            <a:srgbClr val="000000"/>
                          </a:solidFill>
                          <a:effectLst/>
                          <a:latin typeface="Times New Roman"/>
                          <a:ea typeface="Times New Roman"/>
                          <a:cs typeface="Mangal"/>
                        </a:rPr>
                        <a:t>Father_</a:t>
                      </a:r>
                      <a:endParaRPr lang="en-US" sz="1800" dirty="0">
                        <a:effectLst/>
                        <a:latin typeface="Times New Roman"/>
                        <a:ea typeface="Times New Roman"/>
                        <a:cs typeface="Mangal"/>
                      </a:endParaRPr>
                    </a:p>
                    <a:p>
                      <a:pPr marL="0" marR="0">
                        <a:lnSpc>
                          <a:spcPct val="120000"/>
                        </a:lnSpc>
                        <a:spcBef>
                          <a:spcPts val="0"/>
                        </a:spcBef>
                        <a:spcAft>
                          <a:spcPts val="0"/>
                        </a:spcAft>
                      </a:pPr>
                      <a:r>
                        <a:rPr lang="en-US" sz="1800" dirty="0">
                          <a:solidFill>
                            <a:srgbClr val="000000"/>
                          </a:solidFill>
                          <a:effectLst/>
                          <a:latin typeface="Times New Roman"/>
                          <a:ea typeface="Times New Roman"/>
                          <a:cs typeface="Mangal"/>
                        </a:rPr>
                        <a:t>Name</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father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269">
                <a:tc>
                  <a:txBody>
                    <a:bodyPr/>
                    <a:lstStyle/>
                    <a:p>
                      <a:pPr marL="0" marR="0">
                        <a:lnSpc>
                          <a:spcPct val="120000"/>
                        </a:lnSpc>
                        <a:spcBef>
                          <a:spcPts val="0"/>
                        </a:spcBef>
                        <a:spcAft>
                          <a:spcPts val="0"/>
                        </a:spcAft>
                      </a:pPr>
                      <a:r>
                        <a:rPr lang="en-US" sz="1800" dirty="0">
                          <a:solidFill>
                            <a:srgbClr val="000000"/>
                          </a:solidFill>
                          <a:effectLst/>
                          <a:latin typeface="Times New Roman"/>
                          <a:ea typeface="Times New Roman"/>
                          <a:cs typeface="Mangal"/>
                        </a:rPr>
                        <a:t>Mother</a:t>
                      </a:r>
                      <a:endParaRPr lang="en-US" sz="1800" dirty="0">
                        <a:effectLst/>
                        <a:latin typeface="Times New Roman"/>
                        <a:ea typeface="Times New Roman"/>
                        <a:cs typeface="Mangal"/>
                      </a:endParaRPr>
                    </a:p>
                    <a:p>
                      <a:pPr marL="0" marR="0">
                        <a:lnSpc>
                          <a:spcPct val="120000"/>
                        </a:lnSpc>
                        <a:spcBef>
                          <a:spcPts val="0"/>
                        </a:spcBef>
                        <a:spcAft>
                          <a:spcPts val="0"/>
                        </a:spcAft>
                      </a:pPr>
                      <a:r>
                        <a:rPr lang="en-US" sz="1800" dirty="0">
                          <a:solidFill>
                            <a:srgbClr val="000000"/>
                          </a:solidFill>
                          <a:effectLst/>
                          <a:latin typeface="Times New Roman"/>
                          <a:ea typeface="Times New Roman"/>
                          <a:cs typeface="Mangal"/>
                        </a:rPr>
                        <a:t>_Name</a:t>
                      </a:r>
                      <a:endParaRPr lang="en-US" sz="18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Display mother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269">
                <a:tc>
                  <a:txBody>
                    <a:bodyPr/>
                    <a:lstStyle/>
                    <a:p>
                      <a:pPr marL="0" marR="0">
                        <a:spcBef>
                          <a:spcPts val="0"/>
                        </a:spcBef>
                        <a:spcAft>
                          <a:spcPts val="0"/>
                        </a:spcAft>
                      </a:pPr>
                      <a:r>
                        <a:rPr lang="en-US" sz="1800">
                          <a:solidFill>
                            <a:srgbClr val="000000"/>
                          </a:solidFill>
                          <a:effectLst/>
                          <a:latin typeface="Times New Roman"/>
                          <a:ea typeface="Times New Roman"/>
                          <a:cs typeface="Mangal"/>
                        </a:rPr>
                        <a:t>Father_</a:t>
                      </a:r>
                      <a:endParaRPr lang="en-US" sz="1800">
                        <a:effectLst/>
                        <a:latin typeface="Times New Roman"/>
                        <a:ea typeface="Times New Roman"/>
                        <a:cs typeface="Mangal"/>
                      </a:endParaRPr>
                    </a:p>
                    <a:p>
                      <a:pPr marL="0" marR="0">
                        <a:spcBef>
                          <a:spcPts val="0"/>
                        </a:spcBef>
                        <a:spcAft>
                          <a:spcPts val="0"/>
                        </a:spcAft>
                      </a:pPr>
                      <a:r>
                        <a:rPr lang="en-US" sz="1800">
                          <a:solidFill>
                            <a:srgbClr val="000000"/>
                          </a:solidFill>
                          <a:effectLst/>
                          <a:latin typeface="Times New Roman"/>
                          <a:ea typeface="Times New Roman"/>
                          <a:cs typeface="Mangal"/>
                        </a:rPr>
                        <a:t>Occupation</a:t>
                      </a:r>
                      <a:endParaRPr lang="en-US" sz="18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father occupation.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269">
                <a:tc>
                  <a:txBody>
                    <a:bodyPr/>
                    <a:lstStyle/>
                    <a:p>
                      <a:pPr marL="0" marR="0">
                        <a:spcBef>
                          <a:spcPts val="0"/>
                        </a:spcBef>
                        <a:spcAft>
                          <a:spcPts val="0"/>
                        </a:spcAft>
                      </a:pPr>
                      <a:r>
                        <a:rPr lang="en-US" sz="1800">
                          <a:solidFill>
                            <a:srgbClr val="000000"/>
                          </a:solidFill>
                          <a:effectLst/>
                          <a:latin typeface="Times New Roman"/>
                          <a:ea typeface="Times New Roman"/>
                          <a:cs typeface="Mangal"/>
                        </a:rPr>
                        <a:t>Mother_</a:t>
                      </a:r>
                      <a:endParaRPr lang="en-US" sz="1800">
                        <a:effectLst/>
                        <a:latin typeface="Times New Roman"/>
                        <a:ea typeface="Times New Roman"/>
                        <a:cs typeface="Mangal"/>
                      </a:endParaRPr>
                    </a:p>
                    <a:p>
                      <a:pPr marL="0" marR="0">
                        <a:spcBef>
                          <a:spcPts val="0"/>
                        </a:spcBef>
                        <a:spcAft>
                          <a:spcPts val="0"/>
                        </a:spcAft>
                      </a:pPr>
                      <a:r>
                        <a:rPr lang="en-US" sz="1800">
                          <a:solidFill>
                            <a:srgbClr val="000000"/>
                          </a:solidFill>
                          <a:effectLst/>
                          <a:latin typeface="Times New Roman"/>
                          <a:ea typeface="Times New Roman"/>
                          <a:cs typeface="Mangal"/>
                        </a:rPr>
                        <a:t>Occupation</a:t>
                      </a:r>
                      <a:endParaRPr lang="en-US" sz="18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Text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a:effectLst/>
                          <a:latin typeface="Times New Roman"/>
                          <a:ea typeface="Times New Roman"/>
                          <a:cs typeface="Mangal"/>
                        </a:rPr>
                        <a:t>Not Null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effectLst/>
                          <a:latin typeface="Times New Roman"/>
                          <a:ea typeface="Times New Roman"/>
                          <a:cs typeface="Mangal"/>
                        </a:rPr>
                        <a:t>Display mother occupation.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391918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584634522"/>
              </p:ext>
            </p:extLst>
          </p:nvPr>
        </p:nvGraphicFramePr>
        <p:xfrm>
          <a:off x="876300" y="1219200"/>
          <a:ext cx="7391401" cy="5407152"/>
        </p:xfrm>
        <a:graphic>
          <a:graphicData uri="http://schemas.openxmlformats.org/drawingml/2006/table">
            <a:tbl>
              <a:tblPr firstRow="1" firstCol="1" bandRow="1"/>
              <a:tblGrid>
                <a:gridCol w="851562"/>
                <a:gridCol w="2410515"/>
                <a:gridCol w="1694158"/>
                <a:gridCol w="1058476"/>
                <a:gridCol w="1376690"/>
              </a:tblGrid>
              <a:tr h="457200">
                <a:tc>
                  <a:txBody>
                    <a:bodyPr/>
                    <a:lstStyle/>
                    <a:p>
                      <a:pPr algn="l">
                        <a:lnSpc>
                          <a:spcPct val="107000"/>
                        </a:lnSpc>
                        <a:spcAft>
                          <a:spcPts val="800"/>
                        </a:spcAft>
                      </a:pPr>
                      <a:r>
                        <a:rPr lang="en-US" sz="1400" b="1" dirty="0" smtClean="0">
                          <a:effectLst/>
                          <a:latin typeface="Calibri"/>
                          <a:ea typeface="Calibri"/>
                          <a:cs typeface="Mangal"/>
                        </a:rPr>
                        <a:t>Sr</a:t>
                      </a:r>
                      <a:r>
                        <a:rPr lang="en-US" sz="1400" b="1" dirty="0">
                          <a:effectLst/>
                          <a:latin typeface="Calibri"/>
                          <a:ea typeface="Calibri"/>
                          <a:cs typeface="Mangal"/>
                        </a:rPr>
                        <a:t>. No.</a:t>
                      </a:r>
                      <a:r>
                        <a:rPr lang="en-IN" sz="1400" dirty="0">
                          <a:effectLst/>
                          <a:latin typeface="Calibri"/>
                          <a:ea typeface="Calibri"/>
                          <a:cs typeface="Mangal"/>
                        </a:rPr>
                        <a:t> </a:t>
                      </a: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b="1" dirty="0">
                          <a:effectLst/>
                          <a:latin typeface="Times New Roman"/>
                          <a:ea typeface="Times New Roman"/>
                          <a:cs typeface="Mangal"/>
                        </a:rPr>
                        <a:t>Field Name</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b="1">
                          <a:effectLst/>
                          <a:latin typeface="Times New Roman"/>
                          <a:ea typeface="Times New Roman"/>
                          <a:cs typeface="Mangal"/>
                        </a:rPr>
                        <a:t>Type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b="1">
                          <a:effectLst/>
                          <a:latin typeface="Times New Roman"/>
                          <a:ea typeface="Times New Roman"/>
                          <a:cs typeface="Mangal"/>
                        </a:rPr>
                        <a:t>Size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b="1" dirty="0">
                          <a:effectLst/>
                          <a:latin typeface="Times New Roman"/>
                          <a:ea typeface="Times New Roman"/>
                          <a:cs typeface="Mangal"/>
                        </a:rPr>
                        <a:t>Constraint</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600">
                <a:tc>
                  <a:txBody>
                    <a:bodyPr/>
                    <a:lstStyle/>
                    <a:p>
                      <a:pPr marL="0" lvl="0" indent="0" algn="l">
                        <a:spcAft>
                          <a:spcPts val="0"/>
                        </a:spcAft>
                        <a:buFont typeface="+mj-lt"/>
                        <a:buNone/>
                      </a:pPr>
                      <a:r>
                        <a:rPr lang="en-US" sz="1400" dirty="0" smtClean="0">
                          <a:effectLst/>
                          <a:latin typeface="Times New Roman"/>
                          <a:ea typeface="Times New Roman"/>
                          <a:cs typeface="Mangal"/>
                        </a:rPr>
                        <a:t>1</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Activity_Class</a:t>
                      </a:r>
                      <a:endParaRPr lang="en-IN" sz="1400">
                        <a:effectLst/>
                        <a:latin typeface="Times New Roman"/>
                        <a:ea typeface="Times New Roman"/>
                        <a:cs typeface="Mangal"/>
                      </a:endParaRPr>
                    </a:p>
                    <a:p>
                      <a:pPr algn="l">
                        <a:spcAft>
                          <a:spcPts val="0"/>
                        </a:spcAft>
                      </a:pPr>
                      <a:r>
                        <a:rPr lang="en-US" sz="1400">
                          <a:solidFill>
                            <a:srgbClr val="000000"/>
                          </a:solidFill>
                          <a:effectLst/>
                          <a:latin typeface="Times New Roman"/>
                          <a:ea typeface="Times New Roman"/>
                          <a:cs typeface="Mangal"/>
                        </a:rPr>
                        <a:t>_Standard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4</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2</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Activity_Date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Date/Time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3</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Activity_ID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5</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Primary Key</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4</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Activity_Name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5</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Additional_ Deduction</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6</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Admin _Password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18</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94526">
                <a:tc>
                  <a:txBody>
                    <a:bodyPr/>
                    <a:lstStyle/>
                    <a:p>
                      <a:pPr marL="0" lvl="0" indent="0" algn="l">
                        <a:spcAft>
                          <a:spcPts val="0"/>
                        </a:spcAft>
                        <a:buFont typeface="+mj-lt"/>
                        <a:buNone/>
                      </a:pPr>
                      <a:r>
                        <a:rPr lang="en-US" sz="1400" dirty="0" smtClean="0">
                          <a:effectLst/>
                          <a:latin typeface="Times New Roman"/>
                          <a:ea typeface="Times New Roman"/>
                          <a:cs typeface="Mangal"/>
                        </a:rPr>
                        <a:t>7</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400">
                          <a:solidFill>
                            <a:srgbClr val="000000"/>
                          </a:solidFill>
                          <a:effectLst/>
                          <a:latin typeface="Times New Roman"/>
                          <a:ea typeface="Times New Roman"/>
                          <a:cs typeface="Mangal"/>
                        </a:rPr>
                        <a:t>Admin_Email_ID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30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Primary Key</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600">
                <a:tc>
                  <a:txBody>
                    <a:bodyPr/>
                    <a:lstStyle/>
                    <a:p>
                      <a:pPr marL="0" lvl="0" indent="0" algn="l">
                        <a:spcAft>
                          <a:spcPts val="0"/>
                        </a:spcAft>
                        <a:buFont typeface="+mj-lt"/>
                        <a:buNone/>
                      </a:pPr>
                      <a:r>
                        <a:rPr lang="en-US" sz="1400" dirty="0" smtClean="0">
                          <a:effectLst/>
                          <a:latin typeface="Times New Roman"/>
                          <a:ea typeface="Times New Roman"/>
                          <a:cs typeface="Mangal"/>
                        </a:rPr>
                        <a:t>8</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Admission</a:t>
                      </a:r>
                      <a:endParaRPr lang="en-IN" sz="1400">
                        <a:effectLst/>
                        <a:latin typeface="Times New Roman"/>
                        <a:ea typeface="Times New Roman"/>
                        <a:cs typeface="Mangal"/>
                      </a:endParaRPr>
                    </a:p>
                    <a:p>
                      <a:pPr algn="l">
                        <a:spcAft>
                          <a:spcPts val="0"/>
                        </a:spcAft>
                      </a:pPr>
                      <a:r>
                        <a:rPr lang="en-US" sz="1400">
                          <a:effectLst/>
                          <a:latin typeface="Times New Roman"/>
                          <a:ea typeface="Times New Roman"/>
                          <a:cs typeface="Mangal"/>
                        </a:rPr>
                        <a:t>_ID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a:effectLst/>
                          <a:latin typeface="Times New Roman"/>
                          <a:ea typeface="Times New Roman"/>
                          <a:cs typeface="Mangal"/>
                        </a:rPr>
                        <a:t>Number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5</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a:effectLst/>
                          <a:latin typeface="Times New Roman"/>
                          <a:ea typeface="Times New Roman"/>
                          <a:cs typeface="Mangal"/>
                        </a:rPr>
                        <a:t>Foreign Key</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9</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Admission_Fee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5</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10</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Attendance_Date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Date/Time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5600">
                <a:tc>
                  <a:txBody>
                    <a:bodyPr/>
                    <a:lstStyle/>
                    <a:p>
                      <a:pPr marL="0" lvl="0" indent="0" algn="l">
                        <a:spcAft>
                          <a:spcPts val="0"/>
                        </a:spcAft>
                        <a:buFont typeface="+mj-lt"/>
                        <a:buNone/>
                      </a:pPr>
                      <a:r>
                        <a:rPr lang="en-US" sz="1400" dirty="0" smtClean="0">
                          <a:effectLst/>
                          <a:latin typeface="Times New Roman"/>
                          <a:ea typeface="Times New Roman"/>
                          <a:cs typeface="Mangal"/>
                        </a:rPr>
                        <a:t>11</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Attendance_ID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5</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Primary</a:t>
                      </a:r>
                      <a:endParaRPr lang="en-IN" sz="1400">
                        <a:effectLst/>
                        <a:latin typeface="Times New Roman"/>
                        <a:ea typeface="Times New Roman"/>
                        <a:cs typeface="Mangal"/>
                      </a:endParaRPr>
                    </a:p>
                    <a:p>
                      <a:pPr algn="l">
                        <a:spcAft>
                          <a:spcPts val="0"/>
                        </a:spcAft>
                      </a:pPr>
                      <a:r>
                        <a:rPr lang="en-US" sz="1400">
                          <a:effectLst/>
                          <a:latin typeface="Times New Roman"/>
                          <a:ea typeface="Times New Roman"/>
                          <a:cs typeface="Mangal"/>
                        </a:rPr>
                        <a:t>Key</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12</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Attendance_Type</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8</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13</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Basic_Pay</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14</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Candidate _Mobile_Number</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15</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Candidate_Email_ID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30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16</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Candidate_ID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Number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5</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Primary Key</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17</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err="1">
                          <a:effectLst/>
                          <a:latin typeface="Times New Roman"/>
                          <a:ea typeface="Times New Roman"/>
                          <a:cs typeface="Mangal"/>
                        </a:rPr>
                        <a:t>Candidate_Name</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30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18</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solidFill>
                            <a:srgbClr val="000000"/>
                          </a:solidFill>
                          <a:effectLst/>
                          <a:latin typeface="Times New Roman"/>
                          <a:ea typeface="Times New Roman"/>
                          <a:cs typeface="Mangal"/>
                        </a:rPr>
                        <a:t>Candidate_Password</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18</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19</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Candidate_Photo</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20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3585">
                <a:tc>
                  <a:txBody>
                    <a:bodyPr/>
                    <a:lstStyle/>
                    <a:p>
                      <a:pPr marL="0" lvl="0" indent="0" algn="l">
                        <a:spcAft>
                          <a:spcPts val="0"/>
                        </a:spcAft>
                        <a:buFont typeface="+mj-lt"/>
                        <a:buNone/>
                      </a:pPr>
                      <a:r>
                        <a:rPr lang="en-US" sz="1400" dirty="0" smtClean="0">
                          <a:effectLst/>
                          <a:latin typeface="Times New Roman"/>
                          <a:ea typeface="Times New Roman"/>
                          <a:cs typeface="Mangal"/>
                        </a:rPr>
                        <a:t>20</a:t>
                      </a: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err="1">
                          <a:solidFill>
                            <a:srgbClr val="000000"/>
                          </a:solidFill>
                          <a:effectLst/>
                          <a:latin typeface="Times New Roman"/>
                          <a:ea typeface="Times New Roman"/>
                          <a:cs typeface="Mangal"/>
                        </a:rPr>
                        <a:t>Candidate_Qualification</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Text</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a:effectLst/>
                          <a:latin typeface="Times New Roman"/>
                          <a:ea typeface="Times New Roman"/>
                          <a:cs typeface="Mangal"/>
                        </a:rPr>
                        <a:t>10</a:t>
                      </a:r>
                      <a:endParaRPr lang="en-IN" sz="140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400" dirty="0">
                          <a:effectLst/>
                          <a:latin typeface="Times New Roman"/>
                          <a:ea typeface="Times New Roman"/>
                          <a:cs typeface="Mangal"/>
                        </a:rPr>
                        <a:t> </a:t>
                      </a:r>
                      <a:endParaRPr lang="en-IN" sz="1400" dirty="0">
                        <a:effectLst/>
                        <a:latin typeface="Times New Roman"/>
                        <a:ea typeface="Times New Roman"/>
                        <a:cs typeface="Mangal"/>
                      </a:endParaRPr>
                    </a:p>
                  </a:txBody>
                  <a:tcPr marL="43963" marR="4396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normAutofit/>
          </a:bodyPr>
          <a:lstStyle/>
          <a:p>
            <a:r>
              <a:rPr lang="en-IN" sz="2800" dirty="0" smtClean="0">
                <a:solidFill>
                  <a:schemeClr val="tx1"/>
                </a:solidFill>
                <a:effectLst/>
                <a:latin typeface="Times New Roman" pitchFamily="18" charset="0"/>
                <a:cs typeface="Times New Roman" pitchFamily="18" charset="0"/>
              </a:rPr>
              <a:t>Data Dictionary</a:t>
            </a:r>
            <a:endParaRPr lang="en-IN" sz="28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15613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44155975"/>
              </p:ext>
            </p:extLst>
          </p:nvPr>
        </p:nvGraphicFramePr>
        <p:xfrm>
          <a:off x="1028700" y="457200"/>
          <a:ext cx="8001000" cy="5095058"/>
        </p:xfrm>
        <a:graphic>
          <a:graphicData uri="http://schemas.openxmlformats.org/drawingml/2006/table">
            <a:tbl>
              <a:tblPr firstRow="1" firstCol="1" bandRow="1"/>
              <a:tblGrid>
                <a:gridCol w="921793"/>
                <a:gridCol w="2964407"/>
                <a:gridCol w="1478796"/>
                <a:gridCol w="1145773"/>
                <a:gridCol w="1490231"/>
              </a:tblGrid>
              <a:tr h="271870">
                <a:tc>
                  <a:txBody>
                    <a:bodyPr/>
                    <a:lstStyle/>
                    <a:p>
                      <a:pPr marL="0" lvl="0" indent="0" algn="l">
                        <a:spcAft>
                          <a:spcPts val="0"/>
                        </a:spcAft>
                        <a:buFont typeface="+mj-lt"/>
                        <a:buNone/>
                      </a:pPr>
                      <a:r>
                        <a:rPr lang="en-US" sz="1600" dirty="0" smtClean="0">
                          <a:effectLst/>
                          <a:latin typeface="Times New Roman"/>
                          <a:ea typeface="Times New Roman"/>
                          <a:cs typeface="Mangal"/>
                        </a:rPr>
                        <a:t>21</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Candidate_Resume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569">
                <a:tc>
                  <a:txBody>
                    <a:bodyPr/>
                    <a:lstStyle/>
                    <a:p>
                      <a:pPr marL="0" lvl="0" indent="0" algn="l">
                        <a:spcAft>
                          <a:spcPts val="0"/>
                        </a:spcAft>
                        <a:buFont typeface="+mj-lt"/>
                        <a:buNone/>
                      </a:pPr>
                      <a:r>
                        <a:rPr lang="en-US" sz="1600" dirty="0" smtClean="0">
                          <a:effectLst/>
                          <a:latin typeface="Times New Roman"/>
                          <a:ea typeface="Times New Roman"/>
                          <a:cs typeface="Mangal"/>
                        </a:rPr>
                        <a:t>22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Candidate_Year_of_Exprience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23</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Class_ID</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Foreign Key</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Class_Name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25</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effectLst/>
                          <a:latin typeface="Times New Roman"/>
                          <a:ea typeface="Times New Roman"/>
                          <a:cs typeface="Mangal"/>
                        </a:rPr>
                        <a:t>Class_Standard</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4</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26</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Class_Year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4</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27</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Computer_Fee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28</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DA</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569">
                <a:tc>
                  <a:txBody>
                    <a:bodyPr/>
                    <a:lstStyle/>
                    <a:p>
                      <a:pPr marL="0" lvl="0" indent="0" algn="l">
                        <a:spcAft>
                          <a:spcPts val="0"/>
                        </a:spcAft>
                        <a:buFont typeface="+mj-lt"/>
                        <a:buNone/>
                      </a:pPr>
                      <a:r>
                        <a:rPr lang="en-US" sz="1600" dirty="0" smtClean="0">
                          <a:effectLst/>
                          <a:latin typeface="Times New Roman"/>
                          <a:ea typeface="Times New Roman"/>
                          <a:cs typeface="Mangal"/>
                        </a:rPr>
                        <a:t>29</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Development_Fee</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30</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effectLst/>
                          <a:latin typeface="Times New Roman"/>
                          <a:ea typeface="Times New Roman"/>
                          <a:cs typeface="Mangal"/>
                        </a:rPr>
                        <a:t>End_Date</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31</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Expense_Amount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32</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Expense_Date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33</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Expense_ID</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Expense_Name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Expense_Transaction_Type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Fee_Amount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Fee_End_Date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1870">
                <a:tc>
                  <a:txBody>
                    <a:bodyPr/>
                    <a:lstStyle/>
                    <a:p>
                      <a:pPr marL="0" lvl="0" indent="0" algn="l">
                        <a:spcAft>
                          <a:spcPts val="0"/>
                        </a:spcAft>
                        <a:buFont typeface="+mj-lt"/>
                        <a:buNone/>
                      </a:pPr>
                      <a:r>
                        <a:rPr lang="en-US" sz="1600" dirty="0" smtClean="0">
                          <a:effectLst/>
                          <a:latin typeface="Times New Roman"/>
                          <a:ea typeface="Times New Roman"/>
                          <a:cs typeface="Mangal"/>
                        </a:rPr>
                        <a:t>39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Fee_ID</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Primary Key</a:t>
                      </a:r>
                      <a:endParaRPr lang="en-IN" sz="1600" dirty="0">
                        <a:effectLst/>
                        <a:latin typeface="Times New Roman"/>
                        <a:ea typeface="Times New Roman"/>
                        <a:cs typeface="Mangal"/>
                      </a:endParaRPr>
                    </a:p>
                  </a:txBody>
                  <a:tcPr marL="56255" marR="562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234264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69549453"/>
              </p:ext>
            </p:extLst>
          </p:nvPr>
        </p:nvGraphicFramePr>
        <p:xfrm>
          <a:off x="876300" y="533400"/>
          <a:ext cx="8077200" cy="5128002"/>
        </p:xfrm>
        <a:graphic>
          <a:graphicData uri="http://schemas.openxmlformats.org/drawingml/2006/table">
            <a:tbl>
              <a:tblPr firstRow="1" firstCol="1" bandRow="1"/>
              <a:tblGrid>
                <a:gridCol w="930571"/>
                <a:gridCol w="2634171"/>
                <a:gridCol w="1851348"/>
                <a:gridCol w="1156685"/>
                <a:gridCol w="1504425"/>
              </a:tblGrid>
              <a:tr h="249301">
                <a:tc>
                  <a:txBody>
                    <a:bodyPr/>
                    <a:lstStyle/>
                    <a:p>
                      <a:pPr marL="0" lvl="0" indent="0" algn="l">
                        <a:spcAft>
                          <a:spcPts val="0"/>
                        </a:spcAft>
                        <a:buFont typeface="+mj-lt"/>
                        <a:buNone/>
                      </a:pPr>
                      <a:r>
                        <a:rPr lang="en-US" sz="1600" dirty="0" smtClean="0">
                          <a:effectLst/>
                          <a:latin typeface="Times New Roman"/>
                          <a:ea typeface="Times New Roman"/>
                          <a:cs typeface="Mangal"/>
                        </a:rPr>
                        <a:t>40</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Fee_ID</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Foreign Key</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Fee_Start_Date</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Fee_Status</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Grade_ Level</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Grade_Pay</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45</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Gross_Salary</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HRA</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Late_Fee</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Net_Salary</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49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Pay_Amount</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295">
                <a:tc>
                  <a:txBody>
                    <a:bodyPr/>
                    <a:lstStyle/>
                    <a:p>
                      <a:pPr marL="0" lvl="0" indent="0" algn="l">
                        <a:spcAft>
                          <a:spcPts val="0"/>
                        </a:spcAft>
                        <a:buFont typeface="+mj-lt"/>
                        <a:buNone/>
                      </a:pPr>
                      <a:r>
                        <a:rPr lang="en-US" sz="1600" dirty="0" smtClean="0">
                          <a:effectLst/>
                          <a:latin typeface="Times New Roman"/>
                          <a:ea typeface="Times New Roman"/>
                          <a:cs typeface="Mangal"/>
                        </a:rPr>
                        <a:t>50</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Payment_Date</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295">
                <a:tc>
                  <a:txBody>
                    <a:bodyPr/>
                    <a:lstStyle/>
                    <a:p>
                      <a:pPr marL="0" lvl="0" indent="0" algn="l">
                        <a:spcAft>
                          <a:spcPts val="0"/>
                        </a:spcAft>
                        <a:buFont typeface="+mj-lt"/>
                        <a:buNone/>
                      </a:pPr>
                      <a:r>
                        <a:rPr lang="en-US" sz="1600" dirty="0" smtClean="0">
                          <a:effectLst/>
                          <a:latin typeface="Times New Roman"/>
                          <a:ea typeface="Times New Roman"/>
                          <a:cs typeface="Mangal"/>
                        </a:rPr>
                        <a:t>51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Payment_Mode</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295">
                <a:tc>
                  <a:txBody>
                    <a:bodyPr/>
                    <a:lstStyle/>
                    <a:p>
                      <a:pPr marL="0" lvl="0" indent="0" algn="l">
                        <a:spcAft>
                          <a:spcPts val="0"/>
                        </a:spcAft>
                        <a:buFont typeface="+mj-lt"/>
                        <a:buNone/>
                      </a:pPr>
                      <a:r>
                        <a:rPr lang="en-US" sz="1600" dirty="0" smtClean="0">
                          <a:effectLst/>
                          <a:latin typeface="Times New Roman"/>
                          <a:ea typeface="Times New Roman"/>
                          <a:cs typeface="Mangal"/>
                        </a:rPr>
                        <a:t>52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Payment_Type</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6295">
                <a:tc>
                  <a:txBody>
                    <a:bodyPr/>
                    <a:lstStyle/>
                    <a:p>
                      <a:pPr marL="0" lvl="0" indent="0" algn="l">
                        <a:spcAft>
                          <a:spcPts val="0"/>
                        </a:spcAft>
                        <a:buFont typeface="+mj-lt"/>
                        <a:buNone/>
                      </a:pPr>
                      <a:r>
                        <a:rPr lang="en-US" sz="1600" dirty="0" smtClean="0">
                          <a:effectLst/>
                          <a:latin typeface="Times New Roman"/>
                          <a:ea typeface="Times New Roman"/>
                          <a:cs typeface="Mangal"/>
                        </a:rPr>
                        <a:t>53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Payment_</a:t>
                      </a:r>
                      <a:r>
                        <a:rPr lang="en-US" sz="1600" dirty="0" err="1" smtClean="0">
                          <a:solidFill>
                            <a:srgbClr val="000000"/>
                          </a:solidFill>
                          <a:effectLst/>
                          <a:latin typeface="Times New Roman"/>
                          <a:ea typeface="Times New Roman"/>
                          <a:cs typeface="Mangal"/>
                        </a:rPr>
                        <a:t>Status</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54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Payment_ID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55</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PF</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56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a:effectLst/>
                          <a:latin typeface="Times New Roman"/>
                          <a:ea typeface="Times New Roman"/>
                          <a:cs typeface="Mangal"/>
                        </a:rPr>
                        <a:t>Post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57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Quarterly_Fee</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301">
                <a:tc>
                  <a:txBody>
                    <a:bodyPr/>
                    <a:lstStyle/>
                    <a:p>
                      <a:pPr marL="0" lvl="0" indent="0" algn="l">
                        <a:spcAft>
                          <a:spcPts val="0"/>
                        </a:spcAft>
                        <a:buFont typeface="+mj-lt"/>
                        <a:buNone/>
                      </a:pPr>
                      <a:r>
                        <a:rPr lang="en-US" sz="1600" dirty="0" smtClean="0">
                          <a:effectLst/>
                          <a:latin typeface="Times New Roman"/>
                          <a:ea typeface="Times New Roman"/>
                          <a:cs typeface="Mangal"/>
                        </a:rPr>
                        <a:t>58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Quarterly_Period</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3503" marR="5350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07701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86580310"/>
              </p:ext>
            </p:extLst>
          </p:nvPr>
        </p:nvGraphicFramePr>
        <p:xfrm>
          <a:off x="723900" y="533400"/>
          <a:ext cx="8458199" cy="6133880"/>
        </p:xfrm>
        <a:graphic>
          <a:graphicData uri="http://schemas.openxmlformats.org/drawingml/2006/table">
            <a:tbl>
              <a:tblPr firstRow="1" firstCol="1" bandRow="1"/>
              <a:tblGrid>
                <a:gridCol w="946205"/>
                <a:gridCol w="2678425"/>
                <a:gridCol w="1882450"/>
                <a:gridCol w="1176116"/>
                <a:gridCol w="1775003"/>
              </a:tblGrid>
              <a:tr h="330488">
                <a:tc>
                  <a:txBody>
                    <a:bodyPr/>
                    <a:lstStyle/>
                    <a:p>
                      <a:pPr marL="0" lvl="0" indent="0" algn="l">
                        <a:spcAft>
                          <a:spcPts val="0"/>
                        </a:spcAft>
                        <a:buFont typeface="+mj-lt"/>
                        <a:buNone/>
                      </a:pPr>
                      <a:r>
                        <a:rPr lang="en-IN" sz="1600" dirty="0" smtClean="0">
                          <a:effectLst/>
                          <a:latin typeface="Times New Roman"/>
                          <a:ea typeface="Times New Roman"/>
                          <a:cs typeface="Mangal"/>
                        </a:rPr>
                        <a:t>59</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Re_Admission_Fee</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60</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solidFill>
                            <a:srgbClr val="000000"/>
                          </a:solidFill>
                          <a:effectLst/>
                          <a:latin typeface="Times New Roman"/>
                          <a:ea typeface="Times New Roman"/>
                          <a:cs typeface="Mangal"/>
                        </a:rPr>
                        <a:t>Register_Date</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solidFill>
                            <a:srgbClr val="000000"/>
                          </a:solidFill>
                          <a:effectLst/>
                          <a:latin typeface="Times New Roman"/>
                          <a:ea typeface="Times New Roman"/>
                          <a:cs typeface="Mangal"/>
                        </a:rPr>
                        <a:t>Register_ID</a:t>
                      </a:r>
                      <a:r>
                        <a:rPr lang="en-US" sz="1600" dirty="0">
                          <a:solidFill>
                            <a:srgbClr val="000000"/>
                          </a:solidFill>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effectLst/>
                          <a:latin typeface="Times New Roman"/>
                          <a:ea typeface="Times New Roman"/>
                          <a:cs typeface="Mangal"/>
                        </a:rPr>
                        <a:t>Salary_Date</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effectLst/>
                          <a:latin typeface="Times New Roman"/>
                          <a:ea typeface="Times New Roman"/>
                          <a:cs typeface="Mangal"/>
                        </a:rPr>
                        <a:t>Salary_ID</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solidFill>
                            <a:srgbClr val="000000"/>
                          </a:solidFill>
                          <a:effectLst/>
                          <a:latin typeface="Times New Roman"/>
                          <a:ea typeface="Times New Roman"/>
                          <a:cs typeface="Mangal"/>
                        </a:rPr>
                        <a:t>Staff_Date_of_Joining</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65</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solidFill>
                            <a:srgbClr val="000000"/>
                          </a:solidFill>
                          <a:effectLst/>
                          <a:latin typeface="Times New Roman"/>
                          <a:ea typeface="Times New Roman"/>
                          <a:cs typeface="Mangal"/>
                        </a:rPr>
                        <a:t>Staff_Designation</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effectLst/>
                          <a:latin typeface="Times New Roman"/>
                          <a:ea typeface="Times New Roman"/>
                          <a:cs typeface="Mangal"/>
                        </a:rPr>
                        <a:t>Staff_Email_ID</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solidFill>
                            <a:srgbClr val="000000"/>
                          </a:solidFill>
                          <a:effectLst/>
                          <a:latin typeface="Times New Roman"/>
                          <a:ea typeface="Times New Roman"/>
                          <a:cs typeface="Mangal"/>
                        </a:rPr>
                        <a:t>Staff_ID</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Foreign Key</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solidFill>
                            <a:srgbClr val="000000"/>
                          </a:solidFill>
                          <a:effectLst/>
                          <a:latin typeface="Times New Roman"/>
                          <a:ea typeface="Times New Roman"/>
                          <a:cs typeface="Mangal"/>
                        </a:rPr>
                        <a:t>Staff_Mobile_Number</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69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solidFill>
                            <a:srgbClr val="000000"/>
                          </a:solidFill>
                          <a:effectLst/>
                          <a:latin typeface="Times New Roman"/>
                          <a:ea typeface="Times New Roman"/>
                          <a:cs typeface="Mangal"/>
                        </a:rPr>
                        <a:t>Staff_Name</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70</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a:effectLst/>
                          <a:latin typeface="Times New Roman"/>
                          <a:ea typeface="Times New Roman"/>
                          <a:cs typeface="Mangal"/>
                        </a:rPr>
                        <a:t>Staff_Password</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18</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71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a:solidFill>
                            <a:srgbClr val="000000"/>
                          </a:solidFill>
                          <a:effectLst/>
                          <a:latin typeface="Times New Roman"/>
                          <a:ea typeface="Times New Roman"/>
                          <a:cs typeface="Mangal"/>
                        </a:rPr>
                        <a:t>Staff_Photo</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322">
                <a:tc>
                  <a:txBody>
                    <a:bodyPr/>
                    <a:lstStyle/>
                    <a:p>
                      <a:pPr marL="0" lvl="0" indent="0" algn="l">
                        <a:spcAft>
                          <a:spcPts val="0"/>
                        </a:spcAft>
                        <a:buFont typeface="+mj-lt"/>
                        <a:buNone/>
                      </a:pPr>
                      <a:r>
                        <a:rPr lang="en-US" sz="1600" dirty="0" smtClean="0">
                          <a:effectLst/>
                          <a:latin typeface="Times New Roman"/>
                          <a:ea typeface="Times New Roman"/>
                          <a:cs typeface="Mangal"/>
                        </a:rPr>
                        <a:t>72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Start_Date</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6586">
                <a:tc>
                  <a:txBody>
                    <a:bodyPr/>
                    <a:lstStyle/>
                    <a:p>
                      <a:pPr marL="0" lvl="0" indent="0" algn="l">
                        <a:spcAft>
                          <a:spcPts val="0"/>
                        </a:spcAft>
                        <a:buFont typeface="+mj-lt"/>
                        <a:buNone/>
                      </a:pPr>
                      <a:r>
                        <a:rPr lang="en-US" sz="1600" dirty="0" smtClean="0">
                          <a:effectLst/>
                          <a:latin typeface="Times New Roman"/>
                          <a:ea typeface="Times New Roman"/>
                          <a:cs typeface="Mangal"/>
                        </a:rPr>
                        <a:t>73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a:solidFill>
                            <a:srgbClr val="000000"/>
                          </a:solidFill>
                          <a:effectLst/>
                          <a:latin typeface="Times New Roman"/>
                          <a:ea typeface="Times New Roman"/>
                          <a:cs typeface="Mangal"/>
                        </a:rPr>
                        <a:t>Student</a:t>
                      </a:r>
                      <a:endParaRPr lang="en-IN" sz="1600">
                        <a:effectLst/>
                        <a:latin typeface="Times New Roman"/>
                        <a:ea typeface="Times New Roman"/>
                        <a:cs typeface="Mangal"/>
                      </a:endParaRPr>
                    </a:p>
                    <a:p>
                      <a:pPr algn="l">
                        <a:lnSpc>
                          <a:spcPct val="120000"/>
                        </a:lnSpc>
                        <a:spcAft>
                          <a:spcPts val="0"/>
                        </a:spcAft>
                      </a:pPr>
                      <a:r>
                        <a:rPr lang="en-US" sz="1600">
                          <a:effectLst/>
                          <a:latin typeface="Times New Roman"/>
                          <a:ea typeface="Times New Roman"/>
                          <a:cs typeface="Mangal"/>
                        </a:rPr>
                        <a:t>_Password</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18</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88">
                <a:tc>
                  <a:txBody>
                    <a:bodyPr/>
                    <a:lstStyle/>
                    <a:p>
                      <a:pPr marL="0" lvl="0" indent="0" algn="l">
                        <a:spcAft>
                          <a:spcPts val="0"/>
                        </a:spcAft>
                        <a:buFont typeface="+mj-lt"/>
                        <a:buNone/>
                      </a:pPr>
                      <a:r>
                        <a:rPr lang="en-US" sz="1600" dirty="0" smtClean="0">
                          <a:effectLst/>
                          <a:latin typeface="Times New Roman"/>
                          <a:ea typeface="Times New Roman"/>
                          <a:cs typeface="Mangal"/>
                        </a:rPr>
                        <a:t>74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Student</a:t>
                      </a:r>
                      <a:endParaRPr lang="en-IN" sz="1600">
                        <a:effectLst/>
                        <a:latin typeface="Times New Roman"/>
                        <a:ea typeface="Times New Roman"/>
                        <a:cs typeface="Mangal"/>
                      </a:endParaRPr>
                    </a:p>
                    <a:p>
                      <a:pPr algn="l">
                        <a:spcAft>
                          <a:spcPts val="0"/>
                        </a:spcAft>
                      </a:pPr>
                      <a:r>
                        <a:rPr lang="en-US" sz="1600">
                          <a:solidFill>
                            <a:srgbClr val="000000"/>
                          </a:solidFill>
                          <a:effectLst/>
                          <a:latin typeface="Times New Roman"/>
                          <a:ea typeface="Times New Roman"/>
                          <a:cs typeface="Mangal"/>
                        </a:rPr>
                        <a:t>_Gender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733">
                <a:tc>
                  <a:txBody>
                    <a:bodyPr/>
                    <a:lstStyle/>
                    <a:p>
                      <a:pPr marL="0" lvl="0" indent="0" algn="l">
                        <a:spcAft>
                          <a:spcPts val="0"/>
                        </a:spcAft>
                        <a:buFont typeface="+mj-lt"/>
                        <a:buNone/>
                      </a:pPr>
                      <a:r>
                        <a:rPr lang="en-US" sz="1600" dirty="0" smtClean="0">
                          <a:effectLst/>
                          <a:latin typeface="Times New Roman"/>
                          <a:ea typeface="Times New Roman"/>
                          <a:cs typeface="Mangal"/>
                        </a:rPr>
                        <a:t>75</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Student</a:t>
                      </a:r>
                      <a:endParaRPr lang="en-IN" sz="1600">
                        <a:effectLst/>
                        <a:latin typeface="Times New Roman"/>
                        <a:ea typeface="Times New Roman"/>
                        <a:cs typeface="Mangal"/>
                      </a:endParaRPr>
                    </a:p>
                    <a:p>
                      <a:pPr algn="l">
                        <a:spcAft>
                          <a:spcPts val="0"/>
                        </a:spcAft>
                      </a:pPr>
                      <a:r>
                        <a:rPr lang="en-US" sz="1600">
                          <a:solidFill>
                            <a:srgbClr val="000000"/>
                          </a:solidFill>
                          <a:effectLst/>
                          <a:latin typeface="Times New Roman"/>
                          <a:ea typeface="Times New Roman"/>
                          <a:cs typeface="Mangal"/>
                        </a:rPr>
                        <a:t>_Mobile</a:t>
                      </a:r>
                      <a:endParaRPr lang="en-IN" sz="1600">
                        <a:effectLst/>
                        <a:latin typeface="Times New Roman"/>
                        <a:ea typeface="Times New Roman"/>
                        <a:cs typeface="Mangal"/>
                      </a:endParaRPr>
                    </a:p>
                    <a:p>
                      <a:pPr algn="l">
                        <a:spcAft>
                          <a:spcPts val="0"/>
                        </a:spcAft>
                      </a:pPr>
                      <a:r>
                        <a:rPr lang="en-US" sz="1600">
                          <a:solidFill>
                            <a:srgbClr val="000000"/>
                          </a:solidFill>
                          <a:effectLst/>
                          <a:latin typeface="Times New Roman"/>
                          <a:ea typeface="Times New Roman"/>
                          <a:cs typeface="Mangal"/>
                        </a:rPr>
                        <a:t>_Number</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0488">
                <a:tc>
                  <a:txBody>
                    <a:bodyPr/>
                    <a:lstStyle/>
                    <a:p>
                      <a:pPr marL="0" lvl="0" indent="0" algn="l">
                        <a:spcAft>
                          <a:spcPts val="0"/>
                        </a:spcAft>
                        <a:buFont typeface="+mj-lt"/>
                        <a:buNone/>
                      </a:pPr>
                      <a:r>
                        <a:rPr lang="en-US" sz="1600" dirty="0" smtClean="0">
                          <a:effectLst/>
                          <a:latin typeface="Times New Roman"/>
                          <a:ea typeface="Times New Roman"/>
                          <a:cs typeface="Mangal"/>
                        </a:rPr>
                        <a:t>76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Student</a:t>
                      </a:r>
                      <a:r>
                        <a:rPr lang="en-US" sz="1600">
                          <a:solidFill>
                            <a:srgbClr val="000000"/>
                          </a:solidFill>
                          <a:effectLst/>
                          <a:latin typeface="Times New Roman"/>
                          <a:ea typeface="Times New Roman"/>
                          <a:cs typeface="Mangal"/>
                        </a:rPr>
                        <a:t> </a:t>
                      </a:r>
                      <a:endParaRPr lang="en-IN" sz="1600">
                        <a:effectLst/>
                        <a:latin typeface="Times New Roman"/>
                        <a:ea typeface="Times New Roman"/>
                        <a:cs typeface="Mangal"/>
                      </a:endParaRPr>
                    </a:p>
                    <a:p>
                      <a:pPr algn="l">
                        <a:spcAft>
                          <a:spcPts val="0"/>
                        </a:spcAft>
                      </a:pPr>
                      <a:r>
                        <a:rPr lang="en-US" sz="1600">
                          <a:solidFill>
                            <a:srgbClr val="000000"/>
                          </a:solidFill>
                          <a:effectLst/>
                          <a:latin typeface="Times New Roman"/>
                          <a:ea typeface="Times New Roman"/>
                          <a:cs typeface="Mangal"/>
                        </a:rPr>
                        <a:t>_Photo</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0454" marR="504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96152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358751586"/>
              </p:ext>
            </p:extLst>
          </p:nvPr>
        </p:nvGraphicFramePr>
        <p:xfrm>
          <a:off x="723900" y="381000"/>
          <a:ext cx="8458201" cy="4531934"/>
        </p:xfrm>
        <a:graphic>
          <a:graphicData uri="http://schemas.openxmlformats.org/drawingml/2006/table">
            <a:tbl>
              <a:tblPr firstRow="1" firstCol="1" bandRow="1"/>
              <a:tblGrid>
                <a:gridCol w="974467"/>
                <a:gridCol w="2758425"/>
                <a:gridCol w="1938676"/>
                <a:gridCol w="1211245"/>
                <a:gridCol w="1575388"/>
              </a:tblGrid>
              <a:tr h="390853">
                <a:tc>
                  <a:txBody>
                    <a:bodyPr/>
                    <a:lstStyle/>
                    <a:p>
                      <a:pPr marL="0" lvl="0" indent="0" algn="l">
                        <a:spcAft>
                          <a:spcPts val="0"/>
                        </a:spcAft>
                        <a:buFont typeface="+mj-lt"/>
                        <a:buNone/>
                      </a:pPr>
                      <a:r>
                        <a:rPr lang="en-US" sz="1600" dirty="0" smtClean="0">
                          <a:effectLst/>
                          <a:latin typeface="Times New Roman"/>
                          <a:ea typeface="Times New Roman"/>
                          <a:cs typeface="Mangal"/>
                        </a:rPr>
                        <a:t>77</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smtClean="0">
                          <a:effectLst/>
                          <a:latin typeface="Times New Roman"/>
                          <a:ea typeface="Times New Roman"/>
                          <a:cs typeface="Mangal"/>
                        </a:rPr>
                        <a:t>Student</a:t>
                      </a:r>
                      <a:r>
                        <a:rPr lang="en-US" sz="1600" dirty="0" err="1" smtClean="0">
                          <a:solidFill>
                            <a:srgbClr val="000000"/>
                          </a:solidFill>
                          <a:effectLst/>
                          <a:latin typeface="Times New Roman"/>
                          <a:ea typeface="Times New Roman"/>
                          <a:cs typeface="Mangal"/>
                        </a:rPr>
                        <a:t>_Mother_Name</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78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Student_Attendance_Type</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79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Student_Address</a:t>
                      </a:r>
                      <a:r>
                        <a:rPr lang="en-US" sz="1600" dirty="0" smtClean="0">
                          <a:solidFill>
                            <a:srgbClr val="000000"/>
                          </a:solidFill>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80</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Student_Caste</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81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Student_</a:t>
                      </a:r>
                      <a:r>
                        <a:rPr lang="en-US" sz="1600" dirty="0" err="1" smtClean="0">
                          <a:effectLst/>
                          <a:latin typeface="Times New Roman"/>
                          <a:ea typeface="Times New Roman"/>
                          <a:cs typeface="Mangal"/>
                        </a:rPr>
                        <a:t>Class_Standard</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82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Student_Date_of_Birth</a:t>
                      </a:r>
                      <a:r>
                        <a:rPr lang="en-US" sz="1600" dirty="0" smtClean="0">
                          <a:solidFill>
                            <a:srgbClr val="000000"/>
                          </a:solidFill>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Date/Time</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83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solidFill>
                            <a:srgbClr val="000000"/>
                          </a:solidFill>
                          <a:effectLst/>
                          <a:latin typeface="Times New Roman"/>
                          <a:ea typeface="Times New Roman"/>
                          <a:cs typeface="Mangal"/>
                        </a:rPr>
                        <a:t>Student_</a:t>
                      </a:r>
                      <a:r>
                        <a:rPr lang="en-US" sz="1600" dirty="0" err="1" smtClean="0">
                          <a:effectLst/>
                          <a:latin typeface="Times New Roman"/>
                          <a:ea typeface="Times New Roman"/>
                          <a:cs typeface="Mangal"/>
                        </a:rPr>
                        <a:t>Email_ID</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0853">
                <a:tc>
                  <a:txBody>
                    <a:bodyPr/>
                    <a:lstStyle/>
                    <a:p>
                      <a:pPr marL="0" lvl="0" indent="0" algn="l">
                        <a:spcAft>
                          <a:spcPts val="0"/>
                        </a:spcAft>
                        <a:buFont typeface="+mj-lt"/>
                        <a:buNone/>
                      </a:pPr>
                      <a:r>
                        <a:rPr lang="en-US" sz="1600" dirty="0" smtClean="0">
                          <a:effectLst/>
                          <a:latin typeface="Times New Roman"/>
                          <a:ea typeface="Times New Roman"/>
                          <a:cs typeface="Mangal"/>
                        </a:rPr>
                        <a:t>84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dirty="0" err="1" smtClean="0">
                          <a:effectLst/>
                          <a:latin typeface="Times New Roman"/>
                          <a:ea typeface="Times New Roman"/>
                          <a:cs typeface="Mangal"/>
                        </a:rPr>
                        <a:t>Student_</a:t>
                      </a:r>
                      <a:r>
                        <a:rPr lang="en-US" sz="1600" dirty="0" err="1" smtClean="0">
                          <a:solidFill>
                            <a:srgbClr val="000000"/>
                          </a:solidFill>
                          <a:effectLst/>
                          <a:latin typeface="Times New Roman"/>
                          <a:ea typeface="Times New Roman"/>
                          <a:cs typeface="Mangal"/>
                        </a:rPr>
                        <a:t>Father_Name</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85</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a:solidFill>
                            <a:srgbClr val="000000"/>
                          </a:solidFill>
                          <a:effectLst/>
                          <a:latin typeface="Times New Roman"/>
                          <a:ea typeface="Times New Roman"/>
                          <a:cs typeface="Mangal"/>
                        </a:rPr>
                        <a:t>Student_ID</a:t>
                      </a:r>
                      <a:r>
                        <a:rPr lang="en-US" sz="1600" dirty="0">
                          <a:solidFill>
                            <a:srgbClr val="000000"/>
                          </a:solidFill>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86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Student_Intake</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4</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87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Student_Name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58">
                <a:tc>
                  <a:txBody>
                    <a:bodyPr/>
                    <a:lstStyle/>
                    <a:p>
                      <a:pPr marL="0" lvl="0" indent="0" algn="l">
                        <a:spcAft>
                          <a:spcPts val="0"/>
                        </a:spcAft>
                        <a:buFont typeface="+mj-lt"/>
                        <a:buNone/>
                      </a:pPr>
                      <a:r>
                        <a:rPr lang="en-US" sz="1600" dirty="0" smtClean="0">
                          <a:effectLst/>
                          <a:latin typeface="Times New Roman"/>
                          <a:ea typeface="Times New Roman"/>
                          <a:cs typeface="Mangal"/>
                        </a:rPr>
                        <a:t>88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Student_Roll_Number</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89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Subject_ID</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Foreign Key</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90</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Subject_Name</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0829">
                <a:tc>
                  <a:txBody>
                    <a:bodyPr/>
                    <a:lstStyle/>
                    <a:p>
                      <a:pPr marL="0" lvl="0" indent="0" algn="l">
                        <a:spcAft>
                          <a:spcPts val="0"/>
                        </a:spcAft>
                        <a:buFont typeface="+mj-lt"/>
                        <a:buNone/>
                      </a:pPr>
                      <a:r>
                        <a:rPr lang="en-US" sz="1600" dirty="0" smtClean="0">
                          <a:effectLst/>
                          <a:latin typeface="Times New Roman"/>
                          <a:ea typeface="Times New Roman"/>
                          <a:cs typeface="Mangal"/>
                        </a:rPr>
                        <a:t>91</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TA</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10</a:t>
                      </a:r>
                      <a:endParaRPr lang="en-IN" sz="160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49065" marR="4906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1469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12269605"/>
              </p:ext>
            </p:extLst>
          </p:nvPr>
        </p:nvGraphicFramePr>
        <p:xfrm>
          <a:off x="647700" y="533400"/>
          <a:ext cx="8763000" cy="7315200"/>
        </p:xfrm>
        <a:graphic>
          <a:graphicData uri="http://schemas.openxmlformats.org/drawingml/2006/table">
            <a:tbl>
              <a:tblPr/>
              <a:tblGrid>
                <a:gridCol w="931966"/>
                <a:gridCol w="668158"/>
                <a:gridCol w="6120988"/>
                <a:gridCol w="1041888"/>
              </a:tblGrid>
              <a:tr h="392820">
                <a:tc>
                  <a:txBody>
                    <a:bodyPr/>
                    <a:lstStyle/>
                    <a:p>
                      <a:pPr indent="279400">
                        <a:lnSpc>
                          <a:spcPct val="200000"/>
                        </a:lnSpc>
                        <a:spcAft>
                          <a:spcPts val="0"/>
                        </a:spcAft>
                      </a:pPr>
                      <a:r>
                        <a:rPr lang="en-US" sz="1600" b="1">
                          <a:effectLst/>
                          <a:latin typeface="Times New Roman"/>
                          <a:ea typeface="Calibri"/>
                          <a:cs typeface="Mangal"/>
                        </a:rPr>
                        <a:t> 5</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Testing</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53</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5.1</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Testing Objectives</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53</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5.2</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Testing Procedures</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53</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5.3</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Test Plan</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54-56</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5.4</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Implementation</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56-59</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gn="just">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indent="279400">
                        <a:lnSpc>
                          <a:spcPct val="200000"/>
                        </a:lnSpc>
                        <a:spcAft>
                          <a:spcPts val="0"/>
                        </a:spcAft>
                      </a:pPr>
                      <a:r>
                        <a:rPr lang="en-US" sz="1600" b="1">
                          <a:effectLst/>
                          <a:latin typeface="Times New Roman"/>
                          <a:ea typeface="Calibri"/>
                          <a:cs typeface="Mangal"/>
                        </a:rPr>
                        <a:t> 6</a:t>
                      </a:r>
                      <a:endParaRPr lang="en-IN" sz="1600">
                        <a:effectLst/>
                        <a:latin typeface="Times New Roman"/>
                        <a:ea typeface="Times New Roman"/>
                        <a:cs typeface="Mangal"/>
                      </a:endParaRPr>
                    </a:p>
                  </a:txBody>
                  <a:tcPr marL="5182" marR="518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Limitations of Proposed System</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59</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indent="279400">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7</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Proposed Enhancements</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60</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8</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Conclusion</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61</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9</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Bibliography</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62</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2820">
                <a:tc>
                  <a:txBody>
                    <a:bodyPr/>
                    <a:lstStyle/>
                    <a:p>
                      <a:pPr algn="ct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a:effectLst/>
                          <a:latin typeface="Times New Roman"/>
                          <a:ea typeface="Calibri"/>
                          <a:cs typeface="Mangal"/>
                        </a:rPr>
                        <a:t> </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44117">
                <a:tc>
                  <a:txBody>
                    <a:bodyPr/>
                    <a:lstStyle/>
                    <a:p>
                      <a:pPr algn="ctr">
                        <a:lnSpc>
                          <a:spcPct val="200000"/>
                        </a:lnSpc>
                        <a:spcAft>
                          <a:spcPts val="0"/>
                        </a:spcAft>
                      </a:pPr>
                      <a:r>
                        <a:rPr lang="en-US" sz="1600" b="1">
                          <a:effectLst/>
                          <a:latin typeface="Times New Roman"/>
                          <a:ea typeface="Calibri"/>
                          <a:cs typeface="Mangal"/>
                        </a:rPr>
                        <a:t>10</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200000"/>
                        </a:lnSpc>
                        <a:spcAft>
                          <a:spcPts val="0"/>
                        </a:spcAft>
                      </a:pPr>
                      <a:r>
                        <a:rPr lang="en-US" sz="1600" b="1">
                          <a:effectLst/>
                          <a:latin typeface="Times New Roman"/>
                          <a:ea typeface="Times New Roman"/>
                          <a:cs typeface="Mangal"/>
                        </a:rPr>
                        <a:t>User Manual</a:t>
                      </a:r>
                      <a:endParaRPr lang="en-IN" sz="160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200000"/>
                        </a:lnSpc>
                        <a:spcAft>
                          <a:spcPts val="0"/>
                        </a:spcAft>
                      </a:pPr>
                      <a:r>
                        <a:rPr lang="en-US" sz="1600" dirty="0">
                          <a:effectLst/>
                          <a:latin typeface="Times New Roman"/>
                          <a:ea typeface="Calibri"/>
                          <a:cs typeface="Mangal"/>
                        </a:rPr>
                        <a:t>63-78</a:t>
                      </a:r>
                      <a:endParaRPr lang="en-IN" sz="1600" dirty="0">
                        <a:effectLst/>
                        <a:latin typeface="Times New Roman"/>
                        <a:ea typeface="Times New Roman"/>
                        <a:cs typeface="Mangal"/>
                      </a:endParaRPr>
                    </a:p>
                  </a:txBody>
                  <a:tcPr marL="5182" marR="51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489579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17458194"/>
              </p:ext>
            </p:extLst>
          </p:nvPr>
        </p:nvGraphicFramePr>
        <p:xfrm>
          <a:off x="1181100" y="685800"/>
          <a:ext cx="7561262" cy="2834430"/>
        </p:xfrm>
        <a:graphic>
          <a:graphicData uri="http://schemas.openxmlformats.org/drawingml/2006/table">
            <a:tbl>
              <a:tblPr firstRow="1" firstCol="1" bandRow="1"/>
              <a:tblGrid>
                <a:gridCol w="871131"/>
                <a:gridCol w="2465911"/>
                <a:gridCol w="1733092"/>
                <a:gridCol w="1082800"/>
                <a:gridCol w="1408328"/>
              </a:tblGrid>
              <a:tr h="335250">
                <a:tc>
                  <a:txBody>
                    <a:bodyPr/>
                    <a:lstStyle/>
                    <a:p>
                      <a:pPr marL="0" lvl="0" indent="0" algn="l">
                        <a:spcAft>
                          <a:spcPts val="0"/>
                        </a:spcAft>
                        <a:buFont typeface="+mj-lt"/>
                        <a:buNone/>
                      </a:pPr>
                      <a:r>
                        <a:rPr lang="en-US" sz="1600" dirty="0" smtClean="0">
                          <a:effectLst/>
                          <a:latin typeface="Times New Roman"/>
                          <a:ea typeface="Times New Roman"/>
                          <a:cs typeface="Mangal"/>
                        </a:rPr>
                        <a:t>92</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err="1" smtClean="0">
                          <a:effectLst/>
                          <a:latin typeface="Times New Roman"/>
                          <a:ea typeface="Times New Roman"/>
                          <a:cs typeface="Mangal"/>
                        </a:rPr>
                        <a:t>Teacher_ID</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Number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5</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Foreign Key</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93</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20000"/>
                        </a:lnSpc>
                        <a:spcAft>
                          <a:spcPts val="0"/>
                        </a:spcAft>
                      </a:pPr>
                      <a:r>
                        <a:rPr lang="en-US" sz="1600">
                          <a:solidFill>
                            <a:srgbClr val="000000"/>
                          </a:solidFill>
                          <a:effectLst/>
                          <a:latin typeface="Times New Roman"/>
                          <a:ea typeface="Times New Roman"/>
                          <a:cs typeface="Mangal"/>
                        </a:rPr>
                        <a:t>Teacher_Type</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20</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94</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Total_Fee</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2234">
                <a:tc>
                  <a:txBody>
                    <a:bodyPr/>
                    <a:lstStyle/>
                    <a:p>
                      <a:pPr marL="0" lvl="0" indent="0" algn="l">
                        <a:spcAft>
                          <a:spcPts val="0"/>
                        </a:spcAft>
                        <a:buFont typeface="+mj-lt"/>
                        <a:buNone/>
                      </a:pPr>
                      <a:r>
                        <a:rPr lang="en-US" sz="1600" dirty="0" smtClean="0">
                          <a:effectLst/>
                          <a:latin typeface="Times New Roman"/>
                          <a:ea typeface="Times New Roman"/>
                          <a:cs typeface="Mangal"/>
                        </a:rPr>
                        <a:t>95</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Total_Month</a:t>
                      </a:r>
                      <a:endParaRPr lang="en-IN" sz="1600">
                        <a:effectLst/>
                        <a:latin typeface="Times New Roman"/>
                        <a:ea typeface="Times New Roman"/>
                        <a:cs typeface="Mangal"/>
                      </a:endParaRPr>
                    </a:p>
                    <a:p>
                      <a:pPr algn="l">
                        <a:spcAft>
                          <a:spcPts val="0"/>
                        </a:spcAft>
                      </a:pPr>
                      <a:r>
                        <a:rPr lang="en-US" sz="1600">
                          <a:solidFill>
                            <a:srgbClr val="000000"/>
                          </a:solidFill>
                          <a:effectLst/>
                          <a:latin typeface="Times New Roman"/>
                          <a:ea typeface="Times New Roman"/>
                          <a:cs typeface="Mangal"/>
                        </a:rPr>
                        <a:t>_Period</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96</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solidFill>
                            <a:srgbClr val="000000"/>
                          </a:solidFill>
                          <a:effectLst/>
                          <a:latin typeface="Times New Roman"/>
                          <a:ea typeface="Times New Roman"/>
                          <a:cs typeface="Mangal"/>
                        </a:rPr>
                        <a:t>Tuition_Fee</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97</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Vacancy_Designation</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18</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98</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Vacancy_ID</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Number </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5</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Primary Key</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35250">
                <a:tc>
                  <a:txBody>
                    <a:bodyPr/>
                    <a:lstStyle/>
                    <a:p>
                      <a:pPr marL="0" lvl="0" indent="0" algn="l">
                        <a:spcAft>
                          <a:spcPts val="0"/>
                        </a:spcAft>
                        <a:buFont typeface="+mj-lt"/>
                        <a:buNone/>
                      </a:pPr>
                      <a:r>
                        <a:rPr lang="en-US" sz="1600" dirty="0" smtClean="0">
                          <a:effectLst/>
                          <a:latin typeface="Times New Roman"/>
                          <a:ea typeface="Times New Roman"/>
                          <a:cs typeface="Mangal"/>
                        </a:rPr>
                        <a:t>99</a:t>
                      </a: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Vendor_Name</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Text</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a:effectLst/>
                          <a:latin typeface="Times New Roman"/>
                          <a:ea typeface="Times New Roman"/>
                          <a:cs typeface="Mangal"/>
                        </a:rPr>
                        <a:t>30</a:t>
                      </a:r>
                      <a:endParaRPr lang="en-IN" sz="16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600" dirty="0">
                          <a:effectLst/>
                          <a:latin typeface="Times New Roman"/>
                          <a:ea typeface="Times New Roman"/>
                          <a:cs typeface="Mangal"/>
                        </a:rPr>
                        <a:t> </a:t>
                      </a:r>
                      <a:endParaRPr lang="en-IN" sz="16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6343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34212"/>
            <a:ext cx="9258300" cy="411162"/>
          </a:xfrm>
        </p:spPr>
        <p:txBody>
          <a:bodyPr>
            <a:noAutofit/>
          </a:bodyPr>
          <a:lstStyle/>
          <a:p>
            <a:r>
              <a:rPr lang="en-US" sz="2400" dirty="0" smtClean="0">
                <a:solidFill>
                  <a:schemeClr val="tx1"/>
                </a:solidFill>
                <a:effectLst/>
                <a:latin typeface="Times New Roman" pitchFamily="18" charset="0"/>
                <a:cs typeface="Times New Roman" pitchFamily="18" charset="0"/>
              </a:rPr>
              <a:t>3.2 </a:t>
            </a:r>
            <a:r>
              <a:rPr lang="en-US" sz="2400" dirty="0">
                <a:solidFill>
                  <a:schemeClr val="tx1"/>
                </a:solidFill>
                <a:effectLst/>
                <a:latin typeface="Times New Roman" pitchFamily="18" charset="0"/>
                <a:cs typeface="Times New Roman" pitchFamily="18" charset="0"/>
              </a:rPr>
              <a:t>Entity Relationship Diagram (ERD</a:t>
            </a:r>
            <a:r>
              <a:rPr lang="en-US" sz="2400" dirty="0" smtClean="0">
                <a:solidFill>
                  <a:schemeClr val="tx1"/>
                </a:solidFill>
                <a:effectLst/>
                <a:latin typeface="Times New Roman" pitchFamily="18" charset="0"/>
                <a:cs typeface="Times New Roman" pitchFamily="18" charset="0"/>
              </a:rPr>
              <a:t>)</a:t>
            </a:r>
            <a:endParaRPr lang="en-US" sz="2400" dirty="0">
              <a:solidFill>
                <a:schemeClr val="tx1"/>
              </a:solidFill>
              <a:effectLst/>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973455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6600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76200"/>
            <a:ext cx="9258300" cy="304800"/>
          </a:xfrm>
        </p:spPr>
        <p:txBody>
          <a:bodyPr>
            <a:noAutofit/>
          </a:bodyPr>
          <a:lstStyle/>
          <a:p>
            <a:r>
              <a:rPr lang="en-US" sz="2400" b="1" dirty="0">
                <a:solidFill>
                  <a:schemeClr val="tx1"/>
                </a:solidFill>
                <a:latin typeface="Times New Roman" pitchFamily="18" charset="0"/>
                <a:cs typeface="Times New Roman" pitchFamily="18" charset="0"/>
              </a:rPr>
              <a:t>3.4 Use Case </a:t>
            </a:r>
            <a:r>
              <a:rPr lang="en-US" sz="2400" b="1" dirty="0" smtClean="0">
                <a:solidFill>
                  <a:schemeClr val="tx1"/>
                </a:solidFill>
                <a:latin typeface="Times New Roman" pitchFamily="18" charset="0"/>
                <a:cs typeface="Times New Roman" pitchFamily="18" charset="0"/>
              </a:rPr>
              <a:t>Diagrams</a:t>
            </a:r>
            <a:endParaRPr lang="en-US" sz="2400" b="1" dirty="0">
              <a:solidFill>
                <a:schemeClr val="tx1"/>
              </a:solidFill>
              <a:latin typeface="Times New Roman" pitchFamily="18" charset="0"/>
              <a:cs typeface="Times New Roman" pitchFamily="18" charset="0"/>
            </a:endParaRPr>
          </a:p>
        </p:txBody>
      </p:sp>
      <p:pic>
        <p:nvPicPr>
          <p:cNvPr id="3" name="Picture 2" descr="C:\Users\paras.LENOVO\Downloads\Web capture_29-8-2022_81644_.jpeg"/>
          <p:cNvPicPr/>
          <p:nvPr/>
        </p:nvPicPr>
        <p:blipFill>
          <a:blip r:embed="rId2">
            <a:extLst>
              <a:ext uri="{28A0092B-C50C-407E-A947-70E740481C1C}">
                <a14:useLocalDpi xmlns:a14="http://schemas.microsoft.com/office/drawing/2010/main" val="0"/>
              </a:ext>
            </a:extLst>
          </a:blip>
          <a:srcRect/>
          <a:stretch>
            <a:fillRect/>
          </a:stretch>
        </p:blipFill>
        <p:spPr bwMode="auto">
          <a:xfrm>
            <a:off x="1638300" y="457200"/>
            <a:ext cx="6324600" cy="6400800"/>
          </a:xfrm>
          <a:prstGeom prst="rect">
            <a:avLst/>
          </a:prstGeom>
          <a:noFill/>
          <a:ln>
            <a:noFill/>
          </a:ln>
        </p:spPr>
      </p:pic>
    </p:spTree>
    <p:extLst>
      <p:ext uri="{BB962C8B-B14F-4D97-AF65-F5344CB8AC3E}">
        <p14:creationId xmlns:p14="http://schemas.microsoft.com/office/powerpoint/2010/main" val="13373802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76200"/>
            <a:ext cx="9258300" cy="228600"/>
          </a:xfrm>
        </p:spPr>
        <p:txBody>
          <a:bodyPr>
            <a:noAutofit/>
          </a:bodyPr>
          <a:lstStyle/>
          <a:p>
            <a:r>
              <a:rPr lang="en-US" sz="2800" b="1" dirty="0">
                <a:solidFill>
                  <a:schemeClr val="tx1"/>
                </a:solidFill>
                <a:latin typeface="Times New Roman" pitchFamily="18" charset="0"/>
                <a:cs typeface="Times New Roman" pitchFamily="18" charset="0"/>
              </a:rPr>
              <a:t>3.5 Class </a:t>
            </a:r>
            <a:r>
              <a:rPr lang="en-US" sz="2800" b="1" dirty="0" smtClean="0">
                <a:solidFill>
                  <a:schemeClr val="tx1"/>
                </a:solidFill>
                <a:latin typeface="Times New Roman" pitchFamily="18" charset="0"/>
                <a:cs typeface="Times New Roman" pitchFamily="18" charset="0"/>
              </a:rPr>
              <a:t>Diagram</a:t>
            </a:r>
            <a:endParaRPr lang="en-US" sz="2800" b="1" dirty="0">
              <a:solidFill>
                <a:schemeClr val="tx1"/>
              </a:solidFill>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18" y="533400"/>
            <a:ext cx="9952781" cy="616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68496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76200"/>
            <a:ext cx="9258300" cy="411162"/>
          </a:xfrm>
        </p:spPr>
        <p:txBody>
          <a:bodyPr>
            <a:noAutofit/>
          </a:bodyPr>
          <a:lstStyle/>
          <a:p>
            <a:r>
              <a:rPr lang="en-US" sz="2800" b="1" dirty="0">
                <a:solidFill>
                  <a:schemeClr val="tx1"/>
                </a:solidFill>
                <a:latin typeface="Times New Roman" pitchFamily="18" charset="0"/>
                <a:cs typeface="Times New Roman" pitchFamily="18" charset="0"/>
              </a:rPr>
              <a:t>3.6 Activity </a:t>
            </a:r>
            <a:r>
              <a:rPr lang="en-US" sz="2800" b="1" dirty="0" smtClean="0">
                <a:solidFill>
                  <a:schemeClr val="tx1"/>
                </a:solidFill>
                <a:latin typeface="Times New Roman" pitchFamily="18" charset="0"/>
                <a:cs typeface="Times New Roman" pitchFamily="18" charset="0"/>
              </a:rPr>
              <a:t>Diagram</a:t>
            </a:r>
            <a:endParaRPr lang="en-US" sz="2800" b="1" dirty="0">
              <a:solidFill>
                <a:schemeClr val="tx1"/>
              </a:solidFill>
              <a:latin typeface="Times New Roman" pitchFamily="18" charset="0"/>
              <a:cs typeface="Times New Roman" pitchFamily="18" charset="0"/>
            </a:endParaRPr>
          </a:p>
        </p:txBody>
      </p:sp>
      <p:pic>
        <p:nvPicPr>
          <p:cNvPr id="5" name="Picture 4" descr="C:\Users\LENOVO\Downloads\Web capture_23-4-2022_7585_.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619" y="617220"/>
            <a:ext cx="7117080" cy="6240780"/>
          </a:xfrm>
          <a:prstGeom prst="rect">
            <a:avLst/>
          </a:prstGeom>
          <a:noFill/>
          <a:ln>
            <a:noFill/>
          </a:ln>
        </p:spPr>
      </p:pic>
    </p:spTree>
    <p:extLst>
      <p:ext uri="{BB962C8B-B14F-4D97-AF65-F5344CB8AC3E}">
        <p14:creationId xmlns:p14="http://schemas.microsoft.com/office/powerpoint/2010/main" val="2109784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Downloads\Web capture_23-4-2022_75846_.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610" y="152400"/>
            <a:ext cx="6621780" cy="6705600"/>
          </a:xfrm>
          <a:prstGeom prst="rect">
            <a:avLst/>
          </a:prstGeom>
          <a:noFill/>
          <a:ln>
            <a:noFill/>
          </a:ln>
        </p:spPr>
      </p:pic>
    </p:spTree>
    <p:extLst>
      <p:ext uri="{BB962C8B-B14F-4D97-AF65-F5344CB8AC3E}">
        <p14:creationId xmlns:p14="http://schemas.microsoft.com/office/powerpoint/2010/main" val="31037705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76200"/>
            <a:ext cx="9258300" cy="487362"/>
          </a:xfrm>
        </p:spPr>
        <p:txBody>
          <a:bodyPr>
            <a:noAutofit/>
          </a:bodyPr>
          <a:lstStyle/>
          <a:p>
            <a:r>
              <a:rPr lang="en-US" sz="2800" b="1" dirty="0">
                <a:solidFill>
                  <a:schemeClr val="tx1"/>
                </a:solidFill>
                <a:latin typeface="Calibri" pitchFamily="34" charset="0"/>
                <a:cs typeface="Calibri" pitchFamily="34" charset="0"/>
              </a:rPr>
              <a:t>3.7 Deployment </a:t>
            </a:r>
            <a:r>
              <a:rPr lang="en-US" sz="2800" b="1" dirty="0" smtClean="0">
                <a:solidFill>
                  <a:schemeClr val="tx1"/>
                </a:solidFill>
                <a:latin typeface="Calibri" pitchFamily="34" charset="0"/>
                <a:cs typeface="Calibri" pitchFamily="34" charset="0"/>
              </a:rPr>
              <a:t>Diagram</a:t>
            </a:r>
            <a:endParaRPr lang="en-US" sz="2800" b="1" dirty="0">
              <a:solidFill>
                <a:schemeClr val="tx1"/>
              </a:solidFill>
              <a:latin typeface="Calibri" pitchFamily="34" charset="0"/>
              <a:cs typeface="Calibri"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057757"/>
            <a:ext cx="9372600" cy="516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784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9258300" cy="411162"/>
          </a:xfrm>
        </p:spPr>
        <p:txBody>
          <a:bodyPr>
            <a:normAutofit fontScale="90000"/>
          </a:bodyPr>
          <a:lstStyle/>
          <a:p>
            <a:r>
              <a:rPr lang="en-US" sz="2400" b="1" dirty="0">
                <a:solidFill>
                  <a:schemeClr val="tx1"/>
                </a:solidFill>
                <a:latin typeface="Calibri" pitchFamily="34" charset="0"/>
                <a:cs typeface="Calibri" pitchFamily="34" charset="0"/>
              </a:rPr>
              <a:t>3.8 Module Hierarchy Diagram</a:t>
            </a:r>
          </a:p>
        </p:txBody>
      </p:sp>
      <p:pic>
        <p:nvPicPr>
          <p:cNvPr id="3" name="Picture 2" descr="C:\Users\paras.LENOVO\Downloads\Web capture_29-8-2022_7569_.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762000"/>
            <a:ext cx="8610600" cy="5334000"/>
          </a:xfrm>
          <a:prstGeom prst="rect">
            <a:avLst/>
          </a:prstGeom>
          <a:noFill/>
          <a:ln>
            <a:noFill/>
          </a:ln>
        </p:spPr>
      </p:pic>
    </p:spTree>
    <p:extLst>
      <p:ext uri="{BB962C8B-B14F-4D97-AF65-F5344CB8AC3E}">
        <p14:creationId xmlns:p14="http://schemas.microsoft.com/office/powerpoint/2010/main" val="36224765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52400"/>
            <a:ext cx="9258300" cy="487362"/>
          </a:xfrm>
        </p:spPr>
        <p:txBody>
          <a:bodyPr>
            <a:noAutofit/>
          </a:bodyPr>
          <a:lstStyle/>
          <a:p>
            <a:r>
              <a:rPr lang="en-US" sz="2800" b="1" dirty="0">
                <a:solidFill>
                  <a:schemeClr val="tx1"/>
                </a:solidFill>
                <a:latin typeface="Calibri" pitchFamily="34" charset="0"/>
                <a:cs typeface="Calibri" pitchFamily="34" charset="0"/>
              </a:rPr>
              <a:t>3.9 </a:t>
            </a:r>
            <a:r>
              <a:rPr lang="en-US" sz="2800" b="1" dirty="0" smtClean="0">
                <a:solidFill>
                  <a:schemeClr val="tx1"/>
                </a:solidFill>
                <a:latin typeface="Calibri" pitchFamily="34" charset="0"/>
                <a:cs typeface="Calibri" pitchFamily="34" charset="0"/>
              </a:rPr>
              <a:t>Sample </a:t>
            </a:r>
            <a:r>
              <a:rPr lang="en-US" sz="2800" b="1" dirty="0">
                <a:solidFill>
                  <a:schemeClr val="tx1"/>
                </a:solidFill>
                <a:latin typeface="Calibri" pitchFamily="34" charset="0"/>
                <a:cs typeface="Calibri" pitchFamily="34" charset="0"/>
              </a:rPr>
              <a:t>Input and Output Screens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731045"/>
            <a:ext cx="97536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1601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Screenshot (54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594049"/>
            <a:ext cx="9448800" cy="5562600"/>
          </a:xfrm>
          <a:prstGeom prst="rect">
            <a:avLst/>
          </a:prstGeom>
          <a:noFill/>
          <a:ln>
            <a:noFill/>
          </a:ln>
        </p:spPr>
      </p:pic>
    </p:spTree>
    <p:extLst>
      <p:ext uri="{BB962C8B-B14F-4D97-AF65-F5344CB8AC3E}">
        <p14:creationId xmlns:p14="http://schemas.microsoft.com/office/powerpoint/2010/main" val="553641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paras.LENOVO\Desktop\Kaagaz_20220830_085150176392-1 (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095500" y="228600"/>
            <a:ext cx="5943600" cy="6629400"/>
          </a:xfrm>
          <a:prstGeom prst="rect">
            <a:avLst/>
          </a:prstGeom>
          <a:noFill/>
          <a:ln>
            <a:noFill/>
          </a:ln>
        </p:spPr>
      </p:pic>
    </p:spTree>
    <p:extLst>
      <p:ext uri="{BB962C8B-B14F-4D97-AF65-F5344CB8AC3E}">
        <p14:creationId xmlns:p14="http://schemas.microsoft.com/office/powerpoint/2010/main" val="34624389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Screenshot (47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609600"/>
            <a:ext cx="9296400" cy="5105400"/>
          </a:xfrm>
          <a:prstGeom prst="rect">
            <a:avLst/>
          </a:prstGeom>
          <a:noFill/>
          <a:ln>
            <a:noFill/>
          </a:ln>
        </p:spPr>
      </p:pic>
    </p:spTree>
    <p:extLst>
      <p:ext uri="{BB962C8B-B14F-4D97-AF65-F5344CB8AC3E}">
        <p14:creationId xmlns:p14="http://schemas.microsoft.com/office/powerpoint/2010/main" val="4141440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aras.LENOVO\Pictures\Screenshots\Screenshot (47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 y="685800"/>
            <a:ext cx="9448800" cy="5257800"/>
          </a:xfrm>
          <a:prstGeom prst="rect">
            <a:avLst/>
          </a:prstGeom>
          <a:noFill/>
          <a:ln>
            <a:noFill/>
          </a:ln>
        </p:spPr>
      </p:pic>
    </p:spTree>
    <p:extLst>
      <p:ext uri="{BB962C8B-B14F-4D97-AF65-F5344CB8AC3E}">
        <p14:creationId xmlns:p14="http://schemas.microsoft.com/office/powerpoint/2010/main" val="144603585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Screenshot (46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762000"/>
            <a:ext cx="9296400" cy="5410200"/>
          </a:xfrm>
          <a:prstGeom prst="rect">
            <a:avLst/>
          </a:prstGeom>
          <a:noFill/>
          <a:ln>
            <a:noFill/>
          </a:ln>
        </p:spPr>
      </p:pic>
    </p:spTree>
    <p:extLst>
      <p:ext uri="{BB962C8B-B14F-4D97-AF65-F5344CB8AC3E}">
        <p14:creationId xmlns:p14="http://schemas.microsoft.com/office/powerpoint/2010/main" val="35486456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9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457200"/>
            <a:ext cx="9296400" cy="5410200"/>
          </a:xfrm>
          <a:prstGeom prst="rect">
            <a:avLst/>
          </a:prstGeom>
          <a:noFill/>
          <a:ln>
            <a:noFill/>
          </a:ln>
        </p:spPr>
      </p:pic>
    </p:spTree>
    <p:extLst>
      <p:ext uri="{BB962C8B-B14F-4D97-AF65-F5344CB8AC3E}">
        <p14:creationId xmlns:p14="http://schemas.microsoft.com/office/powerpoint/2010/main" val="25551316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Screenshot (41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533400"/>
            <a:ext cx="9296400" cy="5181600"/>
          </a:xfrm>
          <a:prstGeom prst="rect">
            <a:avLst/>
          </a:prstGeom>
          <a:noFill/>
          <a:ln>
            <a:noFill/>
          </a:ln>
        </p:spPr>
      </p:pic>
    </p:spTree>
    <p:extLst>
      <p:ext uri="{BB962C8B-B14F-4D97-AF65-F5344CB8AC3E}">
        <p14:creationId xmlns:p14="http://schemas.microsoft.com/office/powerpoint/2010/main" val="32647420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paras.LENOVO\Pictures\Screenshots\Screenshot (41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457200"/>
            <a:ext cx="9144000" cy="5410200"/>
          </a:xfrm>
          <a:prstGeom prst="rect">
            <a:avLst/>
          </a:prstGeom>
          <a:noFill/>
          <a:ln>
            <a:noFill/>
          </a:ln>
        </p:spPr>
      </p:pic>
    </p:spTree>
    <p:extLst>
      <p:ext uri="{BB962C8B-B14F-4D97-AF65-F5344CB8AC3E}">
        <p14:creationId xmlns:p14="http://schemas.microsoft.com/office/powerpoint/2010/main" val="12331538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9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609600"/>
            <a:ext cx="9220200" cy="5334000"/>
          </a:xfrm>
          <a:prstGeom prst="rect">
            <a:avLst/>
          </a:prstGeom>
          <a:noFill/>
          <a:ln>
            <a:noFill/>
          </a:ln>
        </p:spPr>
      </p:pic>
    </p:spTree>
    <p:extLst>
      <p:ext uri="{BB962C8B-B14F-4D97-AF65-F5344CB8AC3E}">
        <p14:creationId xmlns:p14="http://schemas.microsoft.com/office/powerpoint/2010/main" val="38215015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533400"/>
            <a:ext cx="9220200" cy="5562600"/>
          </a:xfrm>
          <a:prstGeom prst="rect">
            <a:avLst/>
          </a:prstGeom>
          <a:noFill/>
          <a:ln>
            <a:noFill/>
          </a:ln>
        </p:spPr>
      </p:pic>
    </p:spTree>
    <p:extLst>
      <p:ext uri="{BB962C8B-B14F-4D97-AF65-F5344CB8AC3E}">
        <p14:creationId xmlns:p14="http://schemas.microsoft.com/office/powerpoint/2010/main" val="1267179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8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533400"/>
            <a:ext cx="9220200" cy="5486400"/>
          </a:xfrm>
          <a:prstGeom prst="rect">
            <a:avLst/>
          </a:prstGeom>
          <a:noFill/>
          <a:ln>
            <a:noFill/>
          </a:ln>
        </p:spPr>
      </p:pic>
    </p:spTree>
    <p:extLst>
      <p:ext uri="{BB962C8B-B14F-4D97-AF65-F5344CB8AC3E}">
        <p14:creationId xmlns:p14="http://schemas.microsoft.com/office/powerpoint/2010/main" val="30883830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8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381000"/>
            <a:ext cx="9144000" cy="5715000"/>
          </a:xfrm>
          <a:prstGeom prst="rect">
            <a:avLst/>
          </a:prstGeom>
          <a:noFill/>
          <a:ln>
            <a:noFill/>
          </a:ln>
        </p:spPr>
      </p:pic>
    </p:spTree>
    <p:extLst>
      <p:ext uri="{BB962C8B-B14F-4D97-AF65-F5344CB8AC3E}">
        <p14:creationId xmlns:p14="http://schemas.microsoft.com/office/powerpoint/2010/main" val="884502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lnSpc>
                <a:spcPct val="150000"/>
              </a:lnSpc>
            </a:pPr>
            <a:r>
              <a:rPr lang="en-US" sz="2000" dirty="0">
                <a:latin typeface="Times New Roman" pitchFamily="18" charset="0"/>
                <a:cs typeface="Times New Roman" pitchFamily="18" charset="0"/>
              </a:rPr>
              <a:t> The objective of the automated PC School Management System is to simplify the day-to-day processes of the system. </a:t>
            </a:r>
            <a:endParaRPr lang="en-US" sz="2000" dirty="0" smtClean="0">
              <a:latin typeface="Times New Roman" pitchFamily="18" charset="0"/>
              <a:cs typeface="Times New Roman" pitchFamily="18" charset="0"/>
            </a:endParaRPr>
          </a:p>
          <a:p>
            <a:pPr algn="just">
              <a:lnSpc>
                <a:spcPct val="150000"/>
              </a:lnSpc>
            </a:pPr>
            <a:endParaRPr lang="en-US" sz="2000" dirty="0">
              <a:latin typeface="Times New Roman" pitchFamily="18" charset="0"/>
              <a:cs typeface="Times New Roman" pitchFamily="18" charset="0"/>
            </a:endParaRPr>
          </a:p>
          <a:p>
            <a:pPr algn="just">
              <a:lnSpc>
                <a:spcPct val="150000"/>
              </a:lnSpc>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aim of developing the proposed system is to improve facilities. The proposed system can overcome all the limitations of the existing system. The system provides proper security and reduces manual work. </a:t>
            </a:r>
            <a:endParaRPr lang="en-US" sz="2000" dirty="0" smtClean="0">
              <a:latin typeface="Times New Roman" pitchFamily="18" charset="0"/>
              <a:cs typeface="Times New Roman" pitchFamily="18" charset="0"/>
            </a:endParaRPr>
          </a:p>
        </p:txBody>
      </p:sp>
      <p:sp>
        <p:nvSpPr>
          <p:cNvPr id="2" name="Title 1"/>
          <p:cNvSpPr>
            <a:spLocks noGrp="1"/>
          </p:cNvSpPr>
          <p:nvPr>
            <p:ph type="title"/>
          </p:nvPr>
        </p:nvSpPr>
        <p:spPr/>
        <p:txBody>
          <a:bodyPr>
            <a:normAutofit/>
          </a:bodyPr>
          <a:lstStyle/>
          <a:p>
            <a:r>
              <a:rPr lang="en-US" sz="2800" b="1" dirty="0" smtClean="0">
                <a:solidFill>
                  <a:schemeClr val="tx1"/>
                </a:solidFill>
                <a:latin typeface="Calibri" pitchFamily="34" charset="0"/>
                <a:cs typeface="Calibri" pitchFamily="34" charset="0"/>
              </a:rPr>
              <a:t>1. Introduction</a:t>
            </a:r>
            <a:endParaRPr lang="en-US" sz="2800" dirty="0">
              <a:solidFill>
                <a:schemeClr val="tx1"/>
              </a:solidFill>
              <a:latin typeface="Calibri" pitchFamily="34" charset="0"/>
              <a:cs typeface="Calibri" pitchFamily="34" charset="0"/>
            </a:endParaRPr>
          </a:p>
        </p:txBody>
      </p:sp>
    </p:spTree>
    <p:extLst>
      <p:ext uri="{BB962C8B-B14F-4D97-AF65-F5344CB8AC3E}">
        <p14:creationId xmlns:p14="http://schemas.microsoft.com/office/powerpoint/2010/main" val="29747872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9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533400"/>
            <a:ext cx="9220200" cy="5410200"/>
          </a:xfrm>
          <a:prstGeom prst="rect">
            <a:avLst/>
          </a:prstGeom>
          <a:noFill/>
          <a:ln>
            <a:noFill/>
          </a:ln>
        </p:spPr>
      </p:pic>
    </p:spTree>
    <p:extLst>
      <p:ext uri="{BB962C8B-B14F-4D97-AF65-F5344CB8AC3E}">
        <p14:creationId xmlns:p14="http://schemas.microsoft.com/office/powerpoint/2010/main" val="19674625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533400"/>
            <a:ext cx="8839200" cy="5257800"/>
          </a:xfrm>
          <a:prstGeom prst="rect">
            <a:avLst/>
          </a:prstGeom>
          <a:noFill/>
          <a:ln>
            <a:noFill/>
          </a:ln>
        </p:spPr>
      </p:pic>
    </p:spTree>
    <p:extLst>
      <p:ext uri="{BB962C8B-B14F-4D97-AF65-F5344CB8AC3E}">
        <p14:creationId xmlns:p14="http://schemas.microsoft.com/office/powerpoint/2010/main" val="343405297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 y="838200"/>
            <a:ext cx="8763000" cy="4724400"/>
          </a:xfrm>
          <a:prstGeom prst="rect">
            <a:avLst/>
          </a:prstGeom>
          <a:noFill/>
          <a:ln>
            <a:noFill/>
          </a:ln>
        </p:spPr>
      </p:pic>
    </p:spTree>
    <p:extLst>
      <p:ext uri="{BB962C8B-B14F-4D97-AF65-F5344CB8AC3E}">
        <p14:creationId xmlns:p14="http://schemas.microsoft.com/office/powerpoint/2010/main" val="192761622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 y="609600"/>
            <a:ext cx="8839200" cy="5334000"/>
          </a:xfrm>
          <a:prstGeom prst="rect">
            <a:avLst/>
          </a:prstGeom>
          <a:noFill/>
          <a:ln>
            <a:noFill/>
          </a:ln>
        </p:spPr>
      </p:pic>
    </p:spTree>
    <p:extLst>
      <p:ext uri="{BB962C8B-B14F-4D97-AF65-F5344CB8AC3E}">
        <p14:creationId xmlns:p14="http://schemas.microsoft.com/office/powerpoint/2010/main" val="20599015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 y="761999"/>
            <a:ext cx="8839200" cy="4800601"/>
          </a:xfrm>
          <a:prstGeom prst="rect">
            <a:avLst/>
          </a:prstGeom>
          <a:noFill/>
          <a:ln>
            <a:noFill/>
          </a:ln>
        </p:spPr>
      </p:pic>
    </p:spTree>
    <p:extLst>
      <p:ext uri="{BB962C8B-B14F-4D97-AF65-F5344CB8AC3E}">
        <p14:creationId xmlns:p14="http://schemas.microsoft.com/office/powerpoint/2010/main" val="42381167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609600"/>
            <a:ext cx="9220200" cy="5105400"/>
          </a:xfrm>
          <a:prstGeom prst="rect">
            <a:avLst/>
          </a:prstGeom>
          <a:noFill/>
          <a:ln>
            <a:noFill/>
          </a:ln>
        </p:spPr>
      </p:pic>
    </p:spTree>
    <p:extLst>
      <p:ext uri="{BB962C8B-B14F-4D97-AF65-F5344CB8AC3E}">
        <p14:creationId xmlns:p14="http://schemas.microsoft.com/office/powerpoint/2010/main" val="32843076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 y="762000"/>
            <a:ext cx="8686800" cy="4953000"/>
          </a:xfrm>
          <a:prstGeom prst="rect">
            <a:avLst/>
          </a:prstGeom>
          <a:noFill/>
          <a:ln>
            <a:noFill/>
          </a:ln>
        </p:spPr>
      </p:pic>
    </p:spTree>
    <p:extLst>
      <p:ext uri="{BB962C8B-B14F-4D97-AF65-F5344CB8AC3E}">
        <p14:creationId xmlns:p14="http://schemas.microsoft.com/office/powerpoint/2010/main" val="26431316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6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533400"/>
            <a:ext cx="9067800" cy="5181600"/>
          </a:xfrm>
          <a:prstGeom prst="rect">
            <a:avLst/>
          </a:prstGeom>
          <a:noFill/>
          <a:ln>
            <a:noFill/>
          </a:ln>
        </p:spPr>
      </p:pic>
    </p:spTree>
    <p:extLst>
      <p:ext uri="{BB962C8B-B14F-4D97-AF65-F5344CB8AC3E}">
        <p14:creationId xmlns:p14="http://schemas.microsoft.com/office/powerpoint/2010/main" val="49081506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5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533400"/>
            <a:ext cx="9372600" cy="5410200"/>
          </a:xfrm>
          <a:prstGeom prst="rect">
            <a:avLst/>
          </a:prstGeom>
          <a:noFill/>
          <a:ln>
            <a:noFill/>
          </a:ln>
        </p:spPr>
      </p:pic>
    </p:spTree>
    <p:extLst>
      <p:ext uri="{BB962C8B-B14F-4D97-AF65-F5344CB8AC3E}">
        <p14:creationId xmlns:p14="http://schemas.microsoft.com/office/powerpoint/2010/main" val="37514763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5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457200"/>
            <a:ext cx="9220200" cy="5334000"/>
          </a:xfrm>
          <a:prstGeom prst="rect">
            <a:avLst/>
          </a:prstGeom>
          <a:noFill/>
          <a:ln>
            <a:noFill/>
          </a:ln>
        </p:spPr>
      </p:pic>
    </p:spTree>
    <p:extLst>
      <p:ext uri="{BB962C8B-B14F-4D97-AF65-F5344CB8AC3E}">
        <p14:creationId xmlns:p14="http://schemas.microsoft.com/office/powerpoint/2010/main" val="3238852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300" y="1295400"/>
            <a:ext cx="9258300" cy="4525963"/>
          </a:xfrm>
        </p:spPr>
        <p:txBody>
          <a:bodyPr>
            <a:normAutofit/>
          </a:bodyPr>
          <a:lstStyle/>
          <a:p>
            <a:pPr marL="109728" indent="0" algn="just">
              <a:lnSpc>
                <a:spcPct val="150000"/>
              </a:lnSpc>
              <a:buNone/>
            </a:pPr>
            <a:endParaRPr lang="en-IN" sz="1800" dirty="0">
              <a:latin typeface="Times New Roman" pitchFamily="18" charset="0"/>
              <a:cs typeface="Times New Roman" pitchFamily="18" charset="0"/>
            </a:endParaRPr>
          </a:p>
          <a:p>
            <a:pPr algn="just">
              <a:lnSpc>
                <a:spcPct val="150000"/>
              </a:lnSpc>
            </a:pPr>
            <a:r>
              <a:rPr lang="en-US" sz="1800" dirty="0">
                <a:latin typeface="Times New Roman" pitchFamily="18" charset="0"/>
                <a:cs typeface="Times New Roman" pitchFamily="18" charset="0"/>
              </a:rPr>
              <a:t>This work automates PC School Management System application. I tried to use different software for this application. Using this software approaches I have completed this application.</a:t>
            </a:r>
            <a:endParaRPr lang="en-IN" sz="1800" dirty="0">
              <a:latin typeface="Times New Roman" pitchFamily="18" charset="0"/>
              <a:cs typeface="Times New Roman" pitchFamily="18" charset="0"/>
            </a:endParaRPr>
          </a:p>
          <a:p>
            <a:pPr marL="109728" indent="0" algn="just">
              <a:lnSpc>
                <a:spcPct val="150000"/>
              </a:lnSpc>
              <a:buNone/>
            </a:pPr>
            <a:endParaRPr lang="en-IN" sz="1800" dirty="0">
              <a:latin typeface="Times New Roman" pitchFamily="18" charset="0"/>
              <a:cs typeface="Times New Roman" pitchFamily="18" charset="0"/>
            </a:endParaRPr>
          </a:p>
          <a:p>
            <a:pPr algn="just">
              <a:lnSpc>
                <a:spcPct val="150000"/>
              </a:lnSpc>
            </a:pPr>
            <a:r>
              <a:rPr lang="en-US" sz="1800" dirty="0">
                <a:latin typeface="Times New Roman" pitchFamily="18" charset="0"/>
                <a:cs typeface="Times New Roman" pitchFamily="18" charset="0"/>
              </a:rPr>
              <a:t>The PC School Management System is a application based system which will use as a platform for interaction between principle, student, staff and parents. While the main objective of this project is to computerize the paperwork in the system and automate the work. </a:t>
            </a: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1.2 </a:t>
            </a:r>
            <a:r>
              <a:rPr lang="en-US" sz="2400" dirty="0" smtClean="0">
                <a:solidFill>
                  <a:schemeClr val="tx1"/>
                </a:solidFill>
                <a:effectLst/>
                <a:latin typeface="Times New Roman" pitchFamily="18" charset="0"/>
                <a:cs typeface="Times New Roman" pitchFamily="18" charset="0"/>
              </a:rPr>
              <a:t>Abstract</a:t>
            </a:r>
            <a:endParaRPr lang="en-IN" sz="24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22224344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5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 y="685800"/>
            <a:ext cx="8915400" cy="4953000"/>
          </a:xfrm>
          <a:prstGeom prst="rect">
            <a:avLst/>
          </a:prstGeom>
          <a:noFill/>
          <a:ln>
            <a:noFill/>
          </a:ln>
        </p:spPr>
      </p:pic>
    </p:spTree>
    <p:extLst>
      <p:ext uri="{BB962C8B-B14F-4D97-AF65-F5344CB8AC3E}">
        <p14:creationId xmlns:p14="http://schemas.microsoft.com/office/powerpoint/2010/main" val="32281798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55).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533400"/>
            <a:ext cx="9296400" cy="5562600"/>
          </a:xfrm>
          <a:prstGeom prst="rect">
            <a:avLst/>
          </a:prstGeom>
          <a:noFill/>
          <a:ln>
            <a:noFill/>
          </a:ln>
        </p:spPr>
      </p:pic>
    </p:spTree>
    <p:extLst>
      <p:ext uri="{BB962C8B-B14F-4D97-AF65-F5344CB8AC3E}">
        <p14:creationId xmlns:p14="http://schemas.microsoft.com/office/powerpoint/2010/main" val="31865800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5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 y="457200"/>
            <a:ext cx="9296400" cy="5562600"/>
          </a:xfrm>
          <a:prstGeom prst="rect">
            <a:avLst/>
          </a:prstGeom>
          <a:noFill/>
          <a:ln>
            <a:noFill/>
          </a:ln>
        </p:spPr>
      </p:pic>
    </p:spTree>
    <p:extLst>
      <p:ext uri="{BB962C8B-B14F-4D97-AF65-F5344CB8AC3E}">
        <p14:creationId xmlns:p14="http://schemas.microsoft.com/office/powerpoint/2010/main" val="251909431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333).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673" y="609600"/>
            <a:ext cx="9448800" cy="5410200"/>
          </a:xfrm>
          <a:prstGeom prst="rect">
            <a:avLst/>
          </a:prstGeom>
          <a:noFill/>
          <a:ln>
            <a:noFill/>
          </a:ln>
        </p:spPr>
      </p:pic>
    </p:spTree>
    <p:extLst>
      <p:ext uri="{BB962C8B-B14F-4D97-AF65-F5344CB8AC3E}">
        <p14:creationId xmlns:p14="http://schemas.microsoft.com/office/powerpoint/2010/main" val="38043868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New folder (2)\Screenshot (412).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457200"/>
            <a:ext cx="9296400" cy="5486400"/>
          </a:xfrm>
          <a:prstGeom prst="rect">
            <a:avLst/>
          </a:prstGeom>
          <a:noFill/>
          <a:ln>
            <a:noFill/>
          </a:ln>
        </p:spPr>
      </p:pic>
    </p:spTree>
    <p:extLst>
      <p:ext uri="{BB962C8B-B14F-4D97-AF65-F5344CB8AC3E}">
        <p14:creationId xmlns:p14="http://schemas.microsoft.com/office/powerpoint/2010/main" val="14353737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paras.LENOVO\Pictures\Screenshots\Screenshot (419).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100" y="381000"/>
            <a:ext cx="9448800" cy="5715000"/>
          </a:xfrm>
          <a:prstGeom prst="rect">
            <a:avLst/>
          </a:prstGeom>
          <a:noFill/>
          <a:ln>
            <a:noFill/>
          </a:ln>
        </p:spPr>
      </p:pic>
    </p:spTree>
    <p:extLst>
      <p:ext uri="{BB962C8B-B14F-4D97-AF65-F5344CB8AC3E}">
        <p14:creationId xmlns:p14="http://schemas.microsoft.com/office/powerpoint/2010/main" val="27533946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33400"/>
            <a:ext cx="9677400" cy="5722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5083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685799"/>
            <a:ext cx="10020300" cy="563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8080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838200"/>
            <a:ext cx="9791700" cy="5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6323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09600"/>
            <a:ext cx="9867900" cy="555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65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4350" y="1481329"/>
            <a:ext cx="9258300" cy="4843271"/>
          </a:xfrm>
        </p:spPr>
        <p:txBody>
          <a:bodyPr>
            <a:normAutofit fontScale="92500" lnSpcReduction="20000"/>
          </a:bodyPr>
          <a:lstStyle/>
          <a:p>
            <a:pPr algn="just"/>
            <a:r>
              <a:rPr lang="en-US" sz="1800" dirty="0">
                <a:latin typeface="Times New Roman" pitchFamily="18" charset="0"/>
                <a:cs typeface="Times New Roman" pitchFamily="18" charset="0"/>
              </a:rPr>
              <a:t>Problem with Existing System</a:t>
            </a:r>
            <a:r>
              <a:rPr lang="en-US" sz="1800" dirty="0" smtClean="0">
                <a:latin typeface="Times New Roman" pitchFamily="18" charset="0"/>
                <a:cs typeface="Times New Roman" pitchFamily="18" charset="0"/>
              </a:rPr>
              <a:t>:</a:t>
            </a:r>
          </a:p>
          <a:p>
            <a:pPr algn="just"/>
            <a:endParaRPr lang="en-IN" sz="1800" dirty="0">
              <a:latin typeface="Times New Roman" pitchFamily="18" charset="0"/>
              <a:cs typeface="Times New Roman" pitchFamily="18" charset="0"/>
            </a:endParaRPr>
          </a:p>
          <a:p>
            <a:pPr lvl="0" algn="just">
              <a:buFont typeface="Wingdings" pitchFamily="2" charset="2"/>
              <a:buChar char="q"/>
            </a:pPr>
            <a:r>
              <a:rPr lang="en-IN" sz="1800" dirty="0">
                <a:latin typeface="Times New Roman" pitchFamily="18" charset="0"/>
                <a:cs typeface="Times New Roman" pitchFamily="18" charset="0"/>
              </a:rPr>
              <a:t>Lack of security of </a:t>
            </a:r>
            <a:r>
              <a:rPr lang="en-US" sz="1800" dirty="0">
                <a:latin typeface="Times New Roman" pitchFamily="18" charset="0"/>
                <a:cs typeface="Times New Roman" pitchFamily="18" charset="0"/>
              </a:rPr>
              <a:t>school information</a:t>
            </a:r>
            <a:r>
              <a:rPr lang="en-IN" sz="1800" dirty="0" smtClean="0">
                <a:latin typeface="Times New Roman" pitchFamily="18" charset="0"/>
                <a:cs typeface="Times New Roman" pitchFamily="18" charset="0"/>
              </a:rPr>
              <a:t>.</a:t>
            </a:r>
          </a:p>
          <a:p>
            <a:pPr lvl="0" algn="just">
              <a:buFont typeface="Wingdings" pitchFamily="2" charset="2"/>
              <a:buChar char="q"/>
            </a:pPr>
            <a:endParaRPr lang="en-IN" sz="1800" dirty="0">
              <a:latin typeface="Times New Roman" pitchFamily="18" charset="0"/>
              <a:cs typeface="Times New Roman" pitchFamily="18" charset="0"/>
            </a:endParaRPr>
          </a:p>
          <a:p>
            <a:pPr lvl="0" algn="just">
              <a:buFont typeface="Wingdings" pitchFamily="2" charset="2"/>
              <a:buChar char="q"/>
            </a:pPr>
            <a:r>
              <a:rPr lang="en-US" sz="1800" dirty="0">
                <a:latin typeface="Times New Roman" pitchFamily="18" charset="0"/>
                <a:cs typeface="Times New Roman" pitchFamily="18" charset="0"/>
              </a:rPr>
              <a:t>Require more physical work and </a:t>
            </a:r>
            <a:r>
              <a:rPr lang="en-IN" sz="1800" dirty="0">
                <a:latin typeface="Times New Roman" pitchFamily="18" charset="0"/>
                <a:cs typeface="Times New Roman" pitchFamily="18" charset="0"/>
              </a:rPr>
              <a:t>man power.</a:t>
            </a: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Time </a:t>
            </a:r>
            <a:r>
              <a:rPr lang="en-IN" sz="1800" dirty="0">
                <a:latin typeface="Times New Roman" pitchFamily="18" charset="0"/>
                <a:cs typeface="Times New Roman" pitchFamily="18" charset="0"/>
              </a:rPr>
              <a:t>consuming</a:t>
            </a:r>
            <a:r>
              <a:rPr lang="en-US" sz="1800" dirty="0">
                <a:latin typeface="Times New Roman" pitchFamily="18" charset="0"/>
                <a:cs typeface="Times New Roman" pitchFamily="18" charset="0"/>
              </a:rPr>
              <a:t> for manual entry and editing data.</a:t>
            </a:r>
            <a:endParaRPr lang="en-IN" sz="1800" dirty="0">
              <a:latin typeface="Times New Roman" pitchFamily="18" charset="0"/>
              <a:cs typeface="Times New Roman" pitchFamily="18" charset="0"/>
            </a:endParaRP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Consumes </a:t>
            </a:r>
            <a:r>
              <a:rPr lang="en-IN" sz="1800" dirty="0">
                <a:latin typeface="Times New Roman" pitchFamily="18" charset="0"/>
                <a:cs typeface="Times New Roman" pitchFamily="18" charset="0"/>
              </a:rPr>
              <a:t>large volume of paper work.</a:t>
            </a: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Needs </a:t>
            </a:r>
            <a:r>
              <a:rPr lang="en-IN" sz="1800" dirty="0">
                <a:latin typeface="Times New Roman" pitchFamily="18" charset="0"/>
                <a:cs typeface="Times New Roman" pitchFamily="18" charset="0"/>
              </a:rPr>
              <a:t>manual calculations of attendance sheet, marks of students, payment.</a:t>
            </a: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Damage </a:t>
            </a:r>
            <a:r>
              <a:rPr lang="en-IN" sz="1800" dirty="0">
                <a:latin typeface="Times New Roman" pitchFamily="18" charset="0"/>
                <a:cs typeface="Times New Roman" pitchFamily="18" charset="0"/>
              </a:rPr>
              <a:t>of entry book</a:t>
            </a:r>
            <a:r>
              <a:rPr lang="en-US" sz="1800" dirty="0">
                <a:latin typeface="Times New Roman" pitchFamily="18" charset="0"/>
                <a:cs typeface="Times New Roman" pitchFamily="18" charset="0"/>
              </a:rPr>
              <a:t> school information loss and no backup of information.</a:t>
            </a:r>
            <a:endParaRPr lang="en-IN" sz="1800" dirty="0">
              <a:latin typeface="Times New Roman" pitchFamily="18" charset="0"/>
              <a:cs typeface="Times New Roman" pitchFamily="18" charset="0"/>
            </a:endParaRP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Also </a:t>
            </a:r>
            <a:r>
              <a:rPr lang="en-IN" sz="1800" dirty="0">
                <a:latin typeface="Times New Roman" pitchFamily="18" charset="0"/>
                <a:cs typeface="Times New Roman" pitchFamily="18" charset="0"/>
              </a:rPr>
              <a:t>maintained of student records is difficult for teachers.</a:t>
            </a:r>
          </a:p>
          <a:p>
            <a:pPr lvl="0" algn="just">
              <a:buFont typeface="Wingdings" pitchFamily="2" charset="2"/>
              <a:buChar char="q"/>
            </a:pPr>
            <a:endParaRPr lang="en-IN" sz="1800" dirty="0" smtClean="0">
              <a:latin typeface="Times New Roman" pitchFamily="18" charset="0"/>
              <a:cs typeface="Times New Roman" pitchFamily="18" charset="0"/>
            </a:endParaRPr>
          </a:p>
          <a:p>
            <a:pPr lvl="0" algn="just">
              <a:buFont typeface="Wingdings" pitchFamily="2" charset="2"/>
              <a:buChar char="q"/>
            </a:pPr>
            <a:r>
              <a:rPr lang="en-IN" sz="1800" dirty="0" smtClean="0">
                <a:latin typeface="Times New Roman" pitchFamily="18" charset="0"/>
                <a:cs typeface="Times New Roman" pitchFamily="18" charset="0"/>
              </a:rPr>
              <a:t>Manually </a:t>
            </a:r>
            <a:r>
              <a:rPr lang="en-IN" sz="1800" dirty="0">
                <a:latin typeface="Times New Roman" pitchFamily="18" charset="0"/>
                <a:cs typeface="Times New Roman" pitchFamily="18" charset="0"/>
              </a:rPr>
              <a:t>manage teacher’s details and payment</a:t>
            </a:r>
            <a:r>
              <a:rPr lang="en-IN" sz="1800"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buFont typeface="Wingdings" pitchFamily="2" charset="2"/>
              <a:buChar char="q"/>
            </a:pP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1.3 Existing System and Need for System</a:t>
            </a:r>
            <a:r>
              <a:rPr lang="en-IN" sz="2400" dirty="0">
                <a:solidFill>
                  <a:schemeClr val="tx1"/>
                </a:solidFill>
                <a:effectLst/>
                <a:latin typeface="Times New Roman" pitchFamily="18" charset="0"/>
                <a:cs typeface="Times New Roman" pitchFamily="18" charset="0"/>
              </a:rPr>
              <a:t/>
            </a:r>
            <a:br>
              <a:rPr lang="en-IN" sz="2400" dirty="0">
                <a:solidFill>
                  <a:schemeClr val="tx1"/>
                </a:solidFill>
                <a:effectLst/>
                <a:latin typeface="Times New Roman" pitchFamily="18" charset="0"/>
                <a:cs typeface="Times New Roman" pitchFamily="18" charset="0"/>
              </a:rPr>
            </a:b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0348099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 y="609600"/>
            <a:ext cx="9753599"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581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533400"/>
            <a:ext cx="9982200" cy="6150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764732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762000"/>
            <a:ext cx="10058400" cy="5807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6910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normAutofit fontScale="90000"/>
          </a:bodyPr>
          <a:lstStyle/>
          <a:p>
            <a:r>
              <a:rPr lang="en-IN" sz="2400" dirty="0" smtClean="0">
                <a:solidFill>
                  <a:schemeClr val="tx1"/>
                </a:solidFill>
                <a:effectLst/>
                <a:latin typeface="Times New Roman" pitchFamily="18" charset="0"/>
                <a:cs typeface="Times New Roman" pitchFamily="18" charset="0"/>
              </a:rPr>
              <a:t>4 Coding</a:t>
            </a:r>
            <a:br>
              <a:rPr lang="en-IN" sz="2400" dirty="0" smtClean="0">
                <a:solidFill>
                  <a:schemeClr val="tx1"/>
                </a:solidFill>
                <a:effectLst/>
                <a:latin typeface="Times New Roman" pitchFamily="18" charset="0"/>
                <a:cs typeface="Times New Roman" pitchFamily="18" charset="0"/>
              </a:rPr>
            </a:br>
            <a:r>
              <a:rPr lang="en-IN" sz="2400" dirty="0" smtClean="0">
                <a:solidFill>
                  <a:schemeClr val="tx1"/>
                </a:solidFill>
                <a:effectLst/>
                <a:latin typeface="Times New Roman" pitchFamily="18" charset="0"/>
                <a:cs typeface="Times New Roman" pitchFamily="18" charset="0"/>
              </a:rPr>
              <a:t/>
            </a:r>
            <a:br>
              <a:rPr lang="en-IN" sz="2400" dirty="0" smtClean="0">
                <a:solidFill>
                  <a:schemeClr val="tx1"/>
                </a:solidFill>
                <a:effectLst/>
                <a:latin typeface="Times New Roman" pitchFamily="18" charset="0"/>
                <a:cs typeface="Times New Roman" pitchFamily="18" charset="0"/>
              </a:rPr>
            </a:br>
            <a:r>
              <a:rPr lang="en-IN" sz="2400" dirty="0" smtClean="0">
                <a:solidFill>
                  <a:schemeClr val="tx1"/>
                </a:solidFill>
                <a:effectLst/>
                <a:latin typeface="Times New Roman" pitchFamily="18" charset="0"/>
                <a:cs typeface="Times New Roman" pitchFamily="18" charset="0"/>
              </a:rPr>
              <a:t>4.1Code Snippet</a:t>
            </a:r>
            <a:endParaRPr lang="en-IN" sz="2400" dirty="0">
              <a:solidFill>
                <a:schemeClr val="tx1"/>
              </a:solidFill>
              <a:effectLst/>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04" y="1494453"/>
            <a:ext cx="9482667"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83696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803988"/>
            <a:ext cx="1002453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7595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b="1" dirty="0">
                <a:latin typeface="Times New Roman" pitchFamily="18" charset="0"/>
                <a:cs typeface="Times New Roman" pitchFamily="18" charset="0"/>
              </a:rPr>
              <a:t>5.1 Testing objectives:</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The testing objectives are summarized in the following three steps:</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1) Testing is the process of executing a program with the intent of finding an error.</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2) A good case is one that has a high probability of finding an as yet undiscovered error.</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5 </a:t>
            </a:r>
            <a:r>
              <a:rPr lang="en-US" sz="2400" dirty="0">
                <a:solidFill>
                  <a:schemeClr val="tx1"/>
                </a:solidFill>
                <a:effectLst/>
                <a:latin typeface="Times New Roman" pitchFamily="18" charset="0"/>
                <a:cs typeface="Times New Roman" pitchFamily="18" charset="0"/>
              </a:rPr>
              <a:t>Test Procedures and Implementation: -</a:t>
            </a:r>
            <a:r>
              <a:rPr lang="en-IN" sz="2400" dirty="0">
                <a:solidFill>
                  <a:schemeClr val="tx1"/>
                </a:solidFill>
                <a:effectLst/>
                <a:latin typeface="Times New Roman" pitchFamily="18" charset="0"/>
                <a:cs typeface="Times New Roman" pitchFamily="18" charset="0"/>
              </a:rPr>
              <a:t/>
            </a:r>
            <a:br>
              <a:rPr lang="en-IN" sz="2400" dirty="0">
                <a:solidFill>
                  <a:schemeClr val="tx1"/>
                </a:solidFill>
                <a:effectLst/>
                <a:latin typeface="Times New Roman" pitchFamily="18" charset="0"/>
                <a:cs typeface="Times New Roman" pitchFamily="18" charset="0"/>
              </a:rPr>
            </a:b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056764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importance of software testing and its implication with respect to software quality cannot be over emphasized. Software testing is typical element of software quality assurance. Testing represents the ultimate review of specification, design and coding.                       </a:t>
            </a:r>
            <a:endParaRPr lang="en-IN" sz="2400" dirty="0">
              <a:latin typeface="Times New Roman" pitchFamily="18" charset="0"/>
              <a:cs typeface="Times New Roman" pitchFamily="18" charset="0"/>
            </a:endParaRPr>
          </a:p>
          <a:p>
            <a:pPr marL="109728" indent="0">
              <a:buNone/>
            </a:pP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Any engineered product can test in one of two ways:</a:t>
            </a:r>
            <a:endParaRPr lang="en-IN"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First approach is called </a:t>
            </a:r>
            <a:r>
              <a:rPr lang="en-US" sz="2400" b="1" dirty="0">
                <a:latin typeface="Times New Roman" pitchFamily="18" charset="0"/>
                <a:cs typeface="Times New Roman" pitchFamily="18" charset="0"/>
              </a:rPr>
              <a:t>Black Box Testing</a:t>
            </a:r>
            <a:r>
              <a:rPr lang="en-US" sz="2400" dirty="0">
                <a:latin typeface="Times New Roman" pitchFamily="18" charset="0"/>
                <a:cs typeface="Times New Roman" pitchFamily="18" charset="0"/>
              </a:rPr>
              <a:t> and the second one is called as </a:t>
            </a:r>
            <a:r>
              <a:rPr lang="en-US" sz="2400" b="1" dirty="0">
                <a:latin typeface="Times New Roman" pitchFamily="18" charset="0"/>
                <a:cs typeface="Times New Roman" pitchFamily="18" charset="0"/>
              </a:rPr>
              <a:t>White Box Testing.</a:t>
            </a:r>
            <a:endParaRPr lang="en-IN" sz="2400" dirty="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5.2 Testing Procedure</a:t>
            </a:r>
            <a:r>
              <a:rPr lang="en-US" sz="2400" dirty="0" smtClean="0">
                <a:solidFill>
                  <a:schemeClr val="tx1"/>
                </a:solidFill>
                <a:effectLst/>
                <a:latin typeface="Times New Roman" pitchFamily="18" charset="0"/>
                <a:cs typeface="Times New Roman" pitchFamily="18" charset="0"/>
              </a:rPr>
              <a:t>:</a:t>
            </a:r>
            <a:endParaRPr lang="en-IN" sz="24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40900139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The Test Plan is designed to describe the scope, approach, resources, and schedule of all testing activities.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Test plan identifies the items to be tested like Authentication, the features to be tested like (for Authentication module) whether user is having privilege to login to the system or not, the types of testing to be performed like Unit Testing, Security Testing, User Interface Testing, Performance Testing, Regression Testing, the resources required to perform testing.</a:t>
            </a:r>
            <a:endParaRPr lang="en-IN" sz="1600" dirty="0">
              <a:latin typeface="Times New Roman" pitchFamily="18" charset="0"/>
              <a:cs typeface="Times New Roman" pitchFamily="18" charset="0"/>
            </a:endParaRPr>
          </a:p>
          <a:p>
            <a:endParaRPr lang="en-IN" sz="1600" dirty="0" smtClean="0">
              <a:latin typeface="Times New Roman" pitchFamily="18" charset="0"/>
              <a:cs typeface="Times New Roman" pitchFamily="18" charset="0"/>
            </a:endParaRPr>
          </a:p>
          <a:p>
            <a:r>
              <a:rPr lang="en-US" sz="1600" b="1" dirty="0">
                <a:latin typeface="Times New Roman" pitchFamily="18" charset="0"/>
                <a:cs typeface="Times New Roman" pitchFamily="18" charset="0"/>
              </a:rPr>
              <a:t>User Interface Testing:</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Testing done to ensure that the application operates efficiently and effectively on each client machine</a:t>
            </a:r>
            <a:endParaRPr lang="en-IN" sz="1600" dirty="0">
              <a:latin typeface="Times New Roman" pitchFamily="18" charset="0"/>
              <a:cs typeface="Times New Roman" pitchFamily="18" charset="0"/>
            </a:endParaRPr>
          </a:p>
          <a:p>
            <a:pPr marL="109728" indent="0">
              <a:buNone/>
            </a:pPr>
            <a:endParaRPr lang="en-IN"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Security Testing:</a:t>
            </a:r>
            <a:endParaRPr lang="en-IN"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In Authentication component, user needs to enter his login id and password. If the user name and password is valid then user is allowed to log in. As per the role of user will get the access over the different options</a:t>
            </a:r>
            <a:endParaRPr lang="en-IN" sz="1600" dirty="0">
              <a:latin typeface="Times New Roman" pitchFamily="18" charset="0"/>
              <a:cs typeface="Times New Roman" pitchFamily="18" charset="0"/>
            </a:endParaRPr>
          </a:p>
          <a:p>
            <a:endParaRPr lang="en-IN" sz="16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5.3 Test Plan</a:t>
            </a:r>
            <a:r>
              <a:rPr lang="en-US" sz="2400" dirty="0" smtClean="0">
                <a:solidFill>
                  <a:schemeClr val="tx1"/>
                </a:solidFill>
                <a:effectLst/>
                <a:latin typeface="Times New Roman" pitchFamily="18" charset="0"/>
                <a:cs typeface="Times New Roman" pitchFamily="18" charset="0"/>
              </a:rPr>
              <a:t>:</a:t>
            </a:r>
            <a:endParaRPr lang="en-IN" sz="2400" dirty="0">
              <a:solidFill>
                <a:schemeClr val="tx1"/>
              </a:solidFill>
              <a:effectLst/>
              <a:latin typeface="Times New Roman" pitchFamily="18" charset="0"/>
              <a:cs typeface="Times New Roman" pitchFamily="18" charset="0"/>
            </a:endParaRPr>
          </a:p>
        </p:txBody>
      </p:sp>
    </p:spTree>
    <p:extLst>
      <p:ext uri="{BB962C8B-B14F-4D97-AF65-F5344CB8AC3E}">
        <p14:creationId xmlns:p14="http://schemas.microsoft.com/office/powerpoint/2010/main" val="11372696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After successful testing we implemented some of the modules in real-world scenario. The system platform was created for those modules and a limited number of users were also created so that the performance could be tested as well. The system responded as per the expectation, only some performance measures were revealed and corrected accordingly</a:t>
            </a:r>
            <a:r>
              <a:rPr lang="en-US" sz="1800" dirty="0" smtClean="0">
                <a:latin typeface="Times New Roman" pitchFamily="18" charset="0"/>
                <a:cs typeface="Times New Roman" pitchFamily="18" charset="0"/>
              </a:rPr>
              <a:t>.</a:t>
            </a:r>
          </a:p>
          <a:p>
            <a:endParaRPr lang="en-IN"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The website is uploaded on web server and database is stored Oracle on web server. Performance test was tested for website.</a:t>
            </a:r>
            <a:endParaRPr lang="en-IN" sz="1800" dirty="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Implementation </a:t>
            </a:r>
            <a:r>
              <a:rPr lang="en-US" sz="1800" dirty="0">
                <a:latin typeface="Times New Roman" pitchFamily="18" charset="0"/>
                <a:cs typeface="Times New Roman" pitchFamily="18" charset="0"/>
              </a:rPr>
              <a:t>is the stage where the theoretical design is turned into a working system. The most crucial stage in achieving a new successful system and in giving confidence on the new system for the users that it will work efficiently and effectively</a:t>
            </a:r>
            <a:r>
              <a:rPr lang="en-US" sz="1800"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5.4 </a:t>
            </a:r>
            <a:r>
              <a:rPr lang="en-US" sz="2400" dirty="0">
                <a:solidFill>
                  <a:schemeClr val="tx1"/>
                </a:solidFill>
                <a:effectLst/>
                <a:latin typeface="Times New Roman" pitchFamily="18" charset="0"/>
                <a:cs typeface="Times New Roman" pitchFamily="18" charset="0"/>
              </a:rPr>
              <a:t>Test Procedures and </a:t>
            </a:r>
            <a:r>
              <a:rPr lang="en-US" sz="2400" dirty="0" smtClean="0">
                <a:solidFill>
                  <a:schemeClr val="tx1"/>
                </a:solidFill>
                <a:effectLst/>
                <a:latin typeface="Times New Roman" pitchFamily="18" charset="0"/>
                <a:cs typeface="Times New Roman" pitchFamily="18" charset="0"/>
              </a:rPr>
              <a:t>Implementation</a:t>
            </a:r>
            <a:r>
              <a:rPr lang="en-IN" sz="2400" dirty="0">
                <a:solidFill>
                  <a:schemeClr val="tx1"/>
                </a:solidFill>
                <a:effectLst/>
                <a:latin typeface="Times New Roman" pitchFamily="18" charset="0"/>
                <a:cs typeface="Times New Roman" pitchFamily="18" charset="0"/>
              </a:rPr>
              <a:t/>
            </a:r>
            <a:br>
              <a:rPr lang="en-IN" sz="2400" dirty="0">
                <a:solidFill>
                  <a:schemeClr val="tx1"/>
                </a:solidFill>
                <a:effectLst/>
                <a:latin typeface="Times New Roman" pitchFamily="18" charset="0"/>
                <a:cs typeface="Times New Roman" pitchFamily="18" charset="0"/>
              </a:rPr>
            </a:b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675597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IN" sz="1800" dirty="0" smtClean="0">
                <a:latin typeface="Times New Roman" pitchFamily="18" charset="0"/>
                <a:cs typeface="Times New Roman" pitchFamily="18" charset="0"/>
              </a:rPr>
              <a:t>A </a:t>
            </a:r>
            <a:r>
              <a:rPr lang="en-IN" sz="1800" dirty="0">
                <a:latin typeface="Times New Roman" pitchFamily="18" charset="0"/>
                <a:cs typeface="Times New Roman" pitchFamily="18" charset="0"/>
              </a:rPr>
              <a:t>test case is a document, which has a set of test data, preconditions, expected results and post conditions, developed for a particular test scenario in order to verify compliance against a specific requirement</a:t>
            </a:r>
            <a:r>
              <a:rPr lang="en-IN" sz="1800" dirty="0" smtClean="0">
                <a:latin typeface="Times New Roman" pitchFamily="18" charset="0"/>
                <a:cs typeface="Times New Roman" pitchFamily="18" charset="0"/>
              </a:rPr>
              <a:t>.</a:t>
            </a:r>
          </a:p>
          <a:p>
            <a:endParaRPr lang="en-IN" sz="1800" dirty="0">
              <a:latin typeface="Times New Roman" pitchFamily="18" charset="0"/>
              <a:cs typeface="Times New Roman" pitchFamily="18" charset="0"/>
            </a:endParaRPr>
          </a:p>
          <a:p>
            <a:r>
              <a:rPr lang="en-IN" sz="1800" dirty="0">
                <a:latin typeface="Times New Roman" pitchFamily="18" charset="0"/>
                <a:cs typeface="Times New Roman" pitchFamily="18" charset="0"/>
              </a:rPr>
              <a:t>Test Case acts as the starting point for the test execution, and after applying a set of input values, the application has a definitive outcome and leaves the system at some end point or also known as execution post condition.</a:t>
            </a:r>
          </a:p>
          <a:p>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Test </a:t>
            </a:r>
            <a:r>
              <a:rPr lang="en-US" sz="2400" dirty="0" smtClean="0">
                <a:solidFill>
                  <a:schemeClr val="tx1"/>
                </a:solidFill>
                <a:effectLst/>
                <a:latin typeface="Times New Roman" pitchFamily="18" charset="0"/>
                <a:cs typeface="Times New Roman" pitchFamily="18" charset="0"/>
              </a:rPr>
              <a:t>Case</a:t>
            </a:r>
            <a:endParaRPr lang="en-IN" sz="2400" dirty="0">
              <a:solidFill>
                <a:schemeClr val="tx1"/>
              </a:solidFill>
              <a:effectLst/>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63640483"/>
              </p:ext>
            </p:extLst>
          </p:nvPr>
        </p:nvGraphicFramePr>
        <p:xfrm>
          <a:off x="952500" y="3810000"/>
          <a:ext cx="6934199" cy="3200400"/>
        </p:xfrm>
        <a:graphic>
          <a:graphicData uri="http://schemas.openxmlformats.org/drawingml/2006/table">
            <a:tbl>
              <a:tblPr firstRow="1" firstCol="1" bandRow="1"/>
              <a:tblGrid>
                <a:gridCol w="721055"/>
                <a:gridCol w="809996"/>
                <a:gridCol w="991054"/>
                <a:gridCol w="1260417"/>
                <a:gridCol w="1261052"/>
                <a:gridCol w="990418"/>
                <a:gridCol w="900207"/>
              </a:tblGrid>
              <a:tr h="0">
                <a:tc>
                  <a:txBody>
                    <a:bodyPr/>
                    <a:lstStyle/>
                    <a:p>
                      <a:pPr>
                        <a:spcAft>
                          <a:spcPts val="0"/>
                        </a:spcAft>
                      </a:pPr>
                      <a:r>
                        <a:rPr lang="en-US" sz="1400" b="1">
                          <a:effectLst/>
                          <a:latin typeface="Times New Roman"/>
                          <a:ea typeface="Times New Roman"/>
                          <a:cs typeface="Mangal"/>
                        </a:rPr>
                        <a:t>Test Case ID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Test Case Name</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Pre-Requisites</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Steps To Be Executed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Expected Results</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Actual Results</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b="1">
                          <a:effectLst/>
                          <a:latin typeface="Times New Roman"/>
                          <a:ea typeface="Times New Roman"/>
                          <a:cs typeface="Mangal"/>
                        </a:rPr>
                        <a:t>Pass/</a:t>
                      </a:r>
                      <a:endParaRPr lang="en-IN" sz="1400">
                        <a:effectLst/>
                        <a:latin typeface="Times New Roman"/>
                        <a:ea typeface="Times New Roman"/>
                        <a:cs typeface="Mangal"/>
                      </a:endParaRPr>
                    </a:p>
                    <a:p>
                      <a:pPr>
                        <a:spcAft>
                          <a:spcPts val="0"/>
                        </a:spcAft>
                      </a:pPr>
                      <a:r>
                        <a:rPr lang="en-US" sz="1400" b="1">
                          <a:effectLst/>
                          <a:latin typeface="Times New Roman"/>
                          <a:ea typeface="Times New Roman"/>
                          <a:cs typeface="Mangal"/>
                        </a:rPr>
                        <a:t>Fail</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400">
                          <a:effectLst/>
                          <a:latin typeface="Times New Roman"/>
                          <a:ea typeface="Times New Roman"/>
                          <a:cs typeface="Mangal"/>
                        </a:rPr>
                        <a:t>TC1</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Check login</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Application should be running and input should be displayed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Enter username</a:t>
                      </a:r>
                      <a:endParaRPr lang="en-IN" sz="1400">
                        <a:effectLst/>
                        <a:latin typeface="Times New Roman"/>
                        <a:ea typeface="Times New Roman"/>
                        <a:cs typeface="Mangal"/>
                      </a:endParaRPr>
                    </a:p>
                    <a:p>
                      <a:pPr>
                        <a:spcAft>
                          <a:spcPts val="0"/>
                        </a:spcAft>
                      </a:pPr>
                      <a:r>
                        <a:rPr lang="en-US" sz="1400">
                          <a:effectLst/>
                          <a:latin typeface="Times New Roman"/>
                          <a:ea typeface="Times New Roman"/>
                          <a:cs typeface="Mangal"/>
                        </a:rPr>
                        <a:t>Enter password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Valid message should be displayed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Times New Roman"/>
                          <a:ea typeface="Times New Roman"/>
                          <a:cs typeface="Mangal"/>
                        </a:rPr>
                        <a:t>Message box “ login successfully” is displayed</a:t>
                      </a:r>
                      <a:endParaRPr lang="en-IN" sz="14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spcAft>
                          <a:spcPts val="0"/>
                        </a:spcAft>
                      </a:pPr>
                      <a:r>
                        <a:rPr lang="en-US" sz="1400">
                          <a:effectLst/>
                          <a:latin typeface="Times New Roman"/>
                          <a:ea typeface="Times New Roman"/>
                          <a:cs typeface="Mangal"/>
                        </a:rPr>
                        <a:t>TC2</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Enter valid mobile number</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Application should be running and input should be displayed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Enter alphabets mobile number</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Invalid message should be displayed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 enter correct mobile number” is displayed</a:t>
                      </a:r>
                      <a:endParaRPr lang="en-IN" sz="140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Times New Roman"/>
                          <a:ea typeface="Times New Roman"/>
                          <a:cs typeface="Mangal"/>
                        </a:rPr>
                        <a:t>Pass</a:t>
                      </a:r>
                      <a:endParaRPr lang="en-IN" sz="1400" dirty="0">
                        <a:effectLst/>
                        <a:latin typeface="Times New Roman"/>
                        <a:ea typeface="Times New Roman"/>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8196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lnSpc>
                <a:spcPct val="200000"/>
              </a:lnSpc>
            </a:pPr>
            <a:r>
              <a:rPr lang="en-US" sz="1800" dirty="0">
                <a:latin typeface="Times New Roman" pitchFamily="18" charset="0"/>
                <a:cs typeface="Times New Roman" pitchFamily="18" charset="0"/>
              </a:rPr>
              <a:t>I want to build a window application for school teachers, principal, students, admin which will be very easy to use for their work purpose. Work with common application which is very familiar with us. Security will be simple but if it is need to be build a high security then it will be built later. I want to focus on the application itself and the features of that application that help build a good management </a:t>
            </a:r>
            <a:r>
              <a:rPr lang="en-US" sz="1800" dirty="0" smtClean="0">
                <a:latin typeface="Times New Roman" pitchFamily="18" charset="0"/>
                <a:cs typeface="Times New Roman" pitchFamily="18" charset="0"/>
              </a:rPr>
              <a:t>system</a:t>
            </a:r>
            <a:r>
              <a:rPr lang="en-US" sz="1800"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200000"/>
              </a:lnSpc>
            </a:pPr>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a:solidFill>
                  <a:schemeClr val="tx1"/>
                </a:solidFill>
                <a:effectLst/>
                <a:latin typeface="Times New Roman" pitchFamily="18" charset="0"/>
                <a:cs typeface="Times New Roman" pitchFamily="18" charset="0"/>
              </a:rPr>
              <a:t>1.4 Scope of </a:t>
            </a:r>
            <a:r>
              <a:rPr lang="en-US" sz="2400" dirty="0" smtClean="0">
                <a:solidFill>
                  <a:schemeClr val="tx1"/>
                </a:solidFill>
                <a:effectLst/>
                <a:latin typeface="Times New Roman" pitchFamily="18" charset="0"/>
                <a:cs typeface="Times New Roman" pitchFamily="18" charset="0"/>
              </a:rPr>
              <a:t>System</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5289100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48069300"/>
              </p:ext>
            </p:extLst>
          </p:nvPr>
        </p:nvGraphicFramePr>
        <p:xfrm>
          <a:off x="876300" y="533400"/>
          <a:ext cx="8153399" cy="6203142"/>
        </p:xfrm>
        <a:graphic>
          <a:graphicData uri="http://schemas.openxmlformats.org/drawingml/2006/table">
            <a:tbl>
              <a:tblPr firstRow="1" firstCol="1" bandRow="1"/>
              <a:tblGrid>
                <a:gridCol w="847834"/>
                <a:gridCol w="952413"/>
                <a:gridCol w="1165305"/>
                <a:gridCol w="1482028"/>
                <a:gridCol w="1482776"/>
                <a:gridCol w="1164558"/>
                <a:gridCol w="1058485"/>
              </a:tblGrid>
              <a:tr h="861291">
                <a:tc>
                  <a:txBody>
                    <a:bodyPr/>
                    <a:lstStyle/>
                    <a:p>
                      <a:pPr>
                        <a:spcAft>
                          <a:spcPts val="0"/>
                        </a:spcAft>
                      </a:pPr>
                      <a:r>
                        <a:rPr lang="en-US" sz="1400">
                          <a:effectLst/>
                          <a:latin typeface="Times New Roman"/>
                          <a:ea typeface="Times New Roman"/>
                          <a:cs typeface="Mangal"/>
                        </a:rPr>
                        <a:t>TC3</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Activity login </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should be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Enter student roll number</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Invalid message should be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 invalid login” is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8065">
                <a:tc>
                  <a:txBody>
                    <a:bodyPr/>
                    <a:lstStyle/>
                    <a:p>
                      <a:pPr>
                        <a:spcAft>
                          <a:spcPts val="0"/>
                        </a:spcAft>
                      </a:pPr>
                      <a:r>
                        <a:rPr lang="en-US" sz="1400" dirty="0">
                          <a:effectLst/>
                          <a:latin typeface="Times New Roman"/>
                          <a:ea typeface="Times New Roman"/>
                          <a:cs typeface="Mangal"/>
                        </a:rPr>
                        <a:t>TC4</a:t>
                      </a:r>
                      <a:endParaRPr lang="en-IN" sz="1400" dirty="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Fill admission form</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Page redirect to admission page</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Times New Roman"/>
                          <a:ea typeface="Times New Roman"/>
                          <a:cs typeface="Mangal"/>
                        </a:rPr>
                        <a:t>Check admission detail. If admission date is expiry</a:t>
                      </a:r>
                      <a:endParaRPr lang="en-IN" sz="1400" dirty="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“from will not open date will be expiry</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p>
                      <a:pPr>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“from will not open date will be expiry</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p>
                      <a:pPr>
                        <a:spcAft>
                          <a:spcPts val="0"/>
                        </a:spcAft>
                      </a:pPr>
                      <a:r>
                        <a:rPr lang="en-US" sz="1400">
                          <a:effectLst/>
                          <a:latin typeface="Times New Roman"/>
                          <a:ea typeface="Times New Roman"/>
                          <a:cs typeface="Mangal"/>
                        </a:rPr>
                        <a:t> </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33549">
                <a:tc>
                  <a:txBody>
                    <a:bodyPr/>
                    <a:lstStyle/>
                    <a:p>
                      <a:pPr>
                        <a:spcAft>
                          <a:spcPts val="0"/>
                        </a:spcAft>
                      </a:pPr>
                      <a:r>
                        <a:rPr lang="en-US" sz="1400">
                          <a:effectLst/>
                          <a:latin typeface="Times New Roman"/>
                          <a:ea typeface="Times New Roman"/>
                          <a:cs typeface="Mangal"/>
                        </a:rPr>
                        <a:t>TC5</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Fill activity registration form</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should be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Student enter same data again</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“Record already exits</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“Record already exits</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1291">
                <a:tc>
                  <a:txBody>
                    <a:bodyPr/>
                    <a:lstStyle/>
                    <a:p>
                      <a:pPr>
                        <a:spcAft>
                          <a:spcPts val="0"/>
                        </a:spcAft>
                      </a:pPr>
                      <a:r>
                        <a:rPr lang="en-US" sz="1400">
                          <a:effectLst/>
                          <a:latin typeface="Times New Roman"/>
                          <a:ea typeface="Times New Roman"/>
                          <a:cs typeface="Mangal"/>
                        </a:rPr>
                        <a:t>TC6</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Add activity start date and end date</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should be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Teacher will add date </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“date is incorrect</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“date is incorrect</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61291">
                <a:tc>
                  <a:txBody>
                    <a:bodyPr/>
                    <a:lstStyle/>
                    <a:p>
                      <a:pPr>
                        <a:spcAft>
                          <a:spcPts val="0"/>
                        </a:spcAft>
                      </a:pPr>
                      <a:r>
                        <a:rPr lang="en-US" sz="1400">
                          <a:effectLst/>
                          <a:latin typeface="Times New Roman"/>
                          <a:ea typeface="Times New Roman"/>
                          <a:cs typeface="Mangal"/>
                        </a:rPr>
                        <a:t>TC7</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Check admission after end date</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box should be displayed</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Child click admission button</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“date is expiry</a:t>
                      </a:r>
                      <a:r>
                        <a:rPr lang="en-US" sz="1400">
                          <a:solidFill>
                            <a:srgbClr val="A31515"/>
                          </a:solidFill>
                          <a:effectLst/>
                          <a:latin typeface="Times New Roman"/>
                          <a:ea typeface="Times New Roman"/>
                          <a:cs typeface="Mangal"/>
                        </a:rPr>
                        <a:t>”</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Message should be displayed “date is expiry</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Pass</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89033">
                <a:tc>
                  <a:txBody>
                    <a:bodyPr/>
                    <a:lstStyle/>
                    <a:p>
                      <a:pPr>
                        <a:spcAft>
                          <a:spcPts val="0"/>
                        </a:spcAft>
                      </a:pPr>
                      <a:r>
                        <a:rPr lang="en-US" sz="1400">
                          <a:effectLst/>
                          <a:latin typeface="Times New Roman"/>
                          <a:ea typeface="Times New Roman"/>
                          <a:cs typeface="Mangal"/>
                        </a:rPr>
                        <a:t>TC8</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Check admission before end date</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Check admission date</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Child click admission button</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Admission form will open</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a:effectLst/>
                          <a:latin typeface="Times New Roman"/>
                          <a:ea typeface="Times New Roman"/>
                          <a:cs typeface="Mangal"/>
                        </a:rPr>
                        <a:t>Admission form will open</a:t>
                      </a:r>
                      <a:endParaRPr lang="en-IN" sz="140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400" dirty="0">
                          <a:effectLst/>
                          <a:latin typeface="Times New Roman"/>
                          <a:ea typeface="Times New Roman"/>
                          <a:cs typeface="Mangal"/>
                        </a:rPr>
                        <a:t>Pass</a:t>
                      </a:r>
                      <a:endParaRPr lang="en-IN" sz="1400" dirty="0">
                        <a:effectLst/>
                        <a:latin typeface="Times New Roman"/>
                        <a:ea typeface="Times New Roman"/>
                        <a:cs typeface="Mangal"/>
                      </a:endParaRPr>
                    </a:p>
                  </a:txBody>
                  <a:tcPr marL="54750" marR="547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30564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pPr marL="109728" indent="0" algn="just">
              <a:buNone/>
            </a:pPr>
            <a:r>
              <a:rPr lang="en-IN" sz="1800" dirty="0">
                <a:latin typeface="Times New Roman" pitchFamily="18" charset="0"/>
                <a:cs typeface="Times New Roman" pitchFamily="18" charset="0"/>
              </a:rPr>
              <a:t>1. Fortunately, there aren’t many. The most common issue schools/teachers/students/parents face while using a student management system is: a complex user interface. And that’s a solvable issue.</a:t>
            </a:r>
          </a:p>
          <a:p>
            <a:pPr marL="109728" indent="0" algn="just">
              <a:buNone/>
            </a:pPr>
            <a:endParaRPr lang="en-IN" sz="1800" dirty="0" smtClean="0">
              <a:latin typeface="Times New Roman" pitchFamily="18" charset="0"/>
              <a:cs typeface="Times New Roman" pitchFamily="18" charset="0"/>
            </a:endParaRPr>
          </a:p>
          <a:p>
            <a:pPr marL="109728" indent="0" algn="just">
              <a:buNone/>
            </a:pPr>
            <a:r>
              <a:rPr lang="en-IN" sz="1800" dirty="0" smtClean="0">
                <a:latin typeface="Times New Roman" pitchFamily="18" charset="0"/>
                <a:cs typeface="Times New Roman" pitchFamily="18" charset="0"/>
              </a:rPr>
              <a:t>2</a:t>
            </a:r>
            <a:r>
              <a:rPr lang="en-IN" sz="1800" dirty="0">
                <a:latin typeface="Times New Roman" pitchFamily="18" charset="0"/>
                <a:cs typeface="Times New Roman" pitchFamily="18" charset="0"/>
              </a:rPr>
              <a:t>. We’re humans and we need some time to adapt things. If the tool you’re using is genuinely tough to use, you can go for a tool that’s simple or get training.</a:t>
            </a:r>
          </a:p>
          <a:p>
            <a:pPr marL="109728" indent="0" algn="just">
              <a:buNone/>
            </a:pPr>
            <a:endParaRPr lang="en-US" sz="1800" dirty="0" smtClean="0">
              <a:latin typeface="Times New Roman" pitchFamily="18" charset="0"/>
              <a:cs typeface="Times New Roman" pitchFamily="18" charset="0"/>
            </a:endParaRPr>
          </a:p>
          <a:p>
            <a:pPr marL="109728" indent="0" algn="just">
              <a:buNone/>
            </a:pPr>
            <a:r>
              <a:rPr lang="en-US" sz="1800" dirty="0" smtClean="0">
                <a:latin typeface="Times New Roman" pitchFamily="18" charset="0"/>
                <a:cs typeface="Times New Roman" pitchFamily="18" charset="0"/>
              </a:rPr>
              <a:t>3</a:t>
            </a:r>
            <a:r>
              <a:rPr lang="en-US" sz="1800" dirty="0">
                <a:latin typeface="Times New Roman" pitchFamily="18" charset="0"/>
                <a:cs typeface="Times New Roman" pitchFamily="18" charset="0"/>
              </a:rPr>
              <a:t>. Applications face minor technical glitches and these systems are no loading. </a:t>
            </a:r>
            <a:endParaRPr lang="en-IN" sz="1800" dirty="0">
              <a:latin typeface="Times New Roman" pitchFamily="18" charset="0"/>
              <a:cs typeface="Times New Roman" pitchFamily="18" charset="0"/>
            </a:endParaRPr>
          </a:p>
          <a:p>
            <a:pPr marL="109728" indent="0" algn="just">
              <a:buNone/>
            </a:pPr>
            <a:endParaRPr lang="en-US" sz="1800" dirty="0" smtClean="0">
              <a:latin typeface="Times New Roman" pitchFamily="18" charset="0"/>
              <a:cs typeface="Times New Roman" pitchFamily="18" charset="0"/>
            </a:endParaRPr>
          </a:p>
          <a:p>
            <a:pPr marL="109728" indent="0" algn="just">
              <a:buNone/>
            </a:pPr>
            <a:r>
              <a:rPr lang="en-US" sz="1800" dirty="0" smtClean="0">
                <a:latin typeface="Times New Roman" pitchFamily="18" charset="0"/>
                <a:cs typeface="Times New Roman" pitchFamily="18" charset="0"/>
              </a:rPr>
              <a:t>4</a:t>
            </a:r>
            <a:r>
              <a:rPr lang="en-US" sz="1800" dirty="0">
                <a:latin typeface="Times New Roman" pitchFamily="18" charset="0"/>
                <a:cs typeface="Times New Roman" pitchFamily="18" charset="0"/>
              </a:rPr>
              <a:t>. For new user it is difficult to understand the features of application. </a:t>
            </a:r>
            <a:endParaRPr lang="en-IN" sz="1800" dirty="0">
              <a:latin typeface="Times New Roman" pitchFamily="18" charset="0"/>
              <a:cs typeface="Times New Roman" pitchFamily="18" charset="0"/>
            </a:endParaRPr>
          </a:p>
          <a:p>
            <a:pPr marL="109728" indent="0" algn="just">
              <a:buNone/>
            </a:pPr>
            <a:endParaRPr lang="en-US" sz="1800" dirty="0" smtClean="0">
              <a:latin typeface="Times New Roman" pitchFamily="18" charset="0"/>
              <a:cs typeface="Times New Roman" pitchFamily="18" charset="0"/>
            </a:endParaRPr>
          </a:p>
          <a:p>
            <a:pPr marL="109728" indent="0" algn="just">
              <a:buNone/>
            </a:pPr>
            <a:r>
              <a:rPr lang="en-US" sz="1800" dirty="0" smtClean="0">
                <a:latin typeface="Times New Roman" pitchFamily="18" charset="0"/>
                <a:cs typeface="Times New Roman" pitchFamily="18" charset="0"/>
              </a:rPr>
              <a:t>5</a:t>
            </a:r>
            <a:r>
              <a:rPr lang="en-US" sz="1800" dirty="0">
                <a:latin typeface="Times New Roman" pitchFamily="18" charset="0"/>
                <a:cs typeface="Times New Roman" pitchFamily="18" charset="0"/>
              </a:rPr>
              <a:t>. Absence of proper internet-network makes it difficult for a user to access information</a:t>
            </a:r>
            <a:r>
              <a:rPr lang="en-US" sz="1800"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rPr>
              <a:t>6 </a:t>
            </a:r>
            <a:r>
              <a:rPr lang="en-US" sz="2400" dirty="0">
                <a:solidFill>
                  <a:schemeClr val="tx1"/>
                </a:solidFill>
                <a:effectLst/>
              </a:rPr>
              <a:t>Limitation of Proposed </a:t>
            </a:r>
            <a:r>
              <a:rPr lang="en-US" sz="2400" dirty="0" smtClean="0">
                <a:solidFill>
                  <a:schemeClr val="tx1"/>
                </a:solidFill>
                <a:effectLst/>
              </a:rPr>
              <a:t>System</a:t>
            </a:r>
            <a:endParaRPr lang="en-IN" sz="2400" dirty="0">
              <a:solidFill>
                <a:schemeClr val="tx1"/>
              </a:solidFill>
            </a:endParaRPr>
          </a:p>
        </p:txBody>
      </p:sp>
    </p:spTree>
    <p:extLst>
      <p:ext uri="{BB962C8B-B14F-4D97-AF65-F5344CB8AC3E}">
        <p14:creationId xmlns:p14="http://schemas.microsoft.com/office/powerpoint/2010/main" val="263033089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4350" y="1481329"/>
            <a:ext cx="9258300" cy="4919471"/>
          </a:xfrm>
        </p:spPr>
        <p:txBody>
          <a:bodyPr>
            <a:normAutofit/>
          </a:bodyPr>
          <a:lstStyle/>
          <a:p>
            <a:r>
              <a:rPr lang="en-US" sz="1800" dirty="0">
                <a:latin typeface="Times New Roman" pitchFamily="18" charset="0"/>
                <a:cs typeface="Times New Roman" pitchFamily="18" charset="0"/>
              </a:rPr>
              <a:t>Considerable efforts have made the software easy to operate even for the people not related to the field of computers but it is acknowledged that may find it bit problematic at the first instance. However, the software provides friendly message to interact with the system easy to use.</a:t>
            </a:r>
            <a:endParaRPr lang="en-IN" sz="1800" dirty="0">
              <a:latin typeface="Times New Roman" pitchFamily="18" charset="0"/>
              <a:cs typeface="Times New Roman" pitchFamily="18" charset="0"/>
            </a:endParaRPr>
          </a:p>
          <a:p>
            <a:pPr marL="109728" indent="0">
              <a:buNone/>
            </a:pPr>
            <a:endParaRPr lang="en-IN" sz="1800" dirty="0">
              <a:latin typeface="Times New Roman" pitchFamily="18" charset="0"/>
              <a:cs typeface="Times New Roman" pitchFamily="18" charset="0"/>
            </a:endParaRPr>
          </a:p>
          <a:p>
            <a:pPr lvl="0"/>
            <a:r>
              <a:rPr lang="en-US" sz="1800" dirty="0">
                <a:latin typeface="Times New Roman" pitchFamily="18" charset="0"/>
                <a:cs typeface="Times New Roman" pitchFamily="18" charset="0"/>
              </a:rPr>
              <a:t>Export has not been developed due to some criticality (The exported information can save as means of backup).</a:t>
            </a:r>
            <a:endParaRPr lang="en-IN" sz="1800" dirty="0">
              <a:latin typeface="Times New Roman" pitchFamily="18" charset="0"/>
              <a:cs typeface="Times New Roman" pitchFamily="18" charset="0"/>
            </a:endParaRPr>
          </a:p>
          <a:p>
            <a:pPr marL="109728" indent="0">
              <a:buNone/>
            </a:pPr>
            <a:r>
              <a:rPr lang="en-US" sz="1800" dirty="0">
                <a:latin typeface="Times New Roman" pitchFamily="18" charset="0"/>
                <a:cs typeface="Times New Roman" pitchFamily="18" charset="0"/>
              </a:rPr>
              <a:t> </a:t>
            </a:r>
            <a:endParaRPr lang="en-IN" sz="1800" dirty="0">
              <a:latin typeface="Times New Roman" pitchFamily="18" charset="0"/>
              <a:cs typeface="Times New Roman" pitchFamily="18" charset="0"/>
            </a:endParaRPr>
          </a:p>
          <a:p>
            <a:pPr marL="109728" lvl="0" indent="0">
              <a:buNone/>
            </a:pPr>
            <a:r>
              <a:rPr lang="en-US" sz="1800" dirty="0" smtClean="0">
                <a:latin typeface="Times New Roman" pitchFamily="18" charset="0"/>
                <a:cs typeface="Times New Roman" pitchFamily="18" charset="0"/>
              </a:rPr>
              <a:t>1. Automatic </a:t>
            </a:r>
            <a:r>
              <a:rPr lang="en-US" sz="1800" dirty="0">
                <a:latin typeface="Times New Roman" pitchFamily="18" charset="0"/>
                <a:cs typeface="Times New Roman" pitchFamily="18" charset="0"/>
              </a:rPr>
              <a:t>student promote to next class.</a:t>
            </a:r>
            <a:endParaRPr lang="en-IN" sz="1800" dirty="0">
              <a:latin typeface="Times New Roman" pitchFamily="18" charset="0"/>
              <a:cs typeface="Times New Roman" pitchFamily="18" charset="0"/>
            </a:endParaRPr>
          </a:p>
          <a:p>
            <a:pPr marL="624078" indent="-514350">
              <a:buFont typeface="+mj-lt"/>
              <a:buAutoNum type="arabicPeriod"/>
            </a:pPr>
            <a:endParaRPr lang="en-IN" sz="1800" dirty="0">
              <a:latin typeface="Times New Roman" pitchFamily="18" charset="0"/>
              <a:cs typeface="Times New Roman" pitchFamily="18" charset="0"/>
            </a:endParaRPr>
          </a:p>
          <a:p>
            <a:pPr marL="109728" lvl="0" indent="0">
              <a:buNone/>
            </a:pPr>
            <a:r>
              <a:rPr lang="en-US" sz="1800" dirty="0" smtClean="0">
                <a:latin typeface="Times New Roman" pitchFamily="18" charset="0"/>
                <a:cs typeface="Times New Roman" pitchFamily="18" charset="0"/>
              </a:rPr>
              <a:t>2. Making </a:t>
            </a:r>
            <a:r>
              <a:rPr lang="en-US" sz="1800" dirty="0">
                <a:latin typeface="Times New Roman" pitchFamily="18" charset="0"/>
                <a:cs typeface="Times New Roman" pitchFamily="18" charset="0"/>
              </a:rPr>
              <a:t>online payment gateway for easy to use.</a:t>
            </a:r>
            <a:endParaRPr lang="en-IN" sz="1800" dirty="0">
              <a:latin typeface="Times New Roman" pitchFamily="18" charset="0"/>
              <a:cs typeface="Times New Roman" pitchFamily="18" charset="0"/>
            </a:endParaRPr>
          </a:p>
          <a:p>
            <a:pPr marL="109728" indent="0">
              <a:buNone/>
            </a:pPr>
            <a:endParaRPr lang="en-IN" sz="1800" dirty="0">
              <a:latin typeface="Times New Roman" pitchFamily="18" charset="0"/>
              <a:cs typeface="Times New Roman" pitchFamily="18" charset="0"/>
            </a:endParaRPr>
          </a:p>
          <a:p>
            <a:pPr marL="109728" lvl="0" indent="0">
              <a:buNone/>
            </a:pPr>
            <a:r>
              <a:rPr lang="en-US" sz="1800" dirty="0" smtClean="0">
                <a:latin typeface="Times New Roman" pitchFamily="18" charset="0"/>
                <a:cs typeface="Times New Roman" pitchFamily="18" charset="0"/>
              </a:rPr>
              <a:t>3. Fee </a:t>
            </a:r>
            <a:r>
              <a:rPr lang="en-US" sz="1800" dirty="0">
                <a:latin typeface="Times New Roman" pitchFamily="18" charset="0"/>
                <a:cs typeface="Times New Roman" pitchFamily="18" charset="0"/>
              </a:rPr>
              <a:t>deduction as per cast category. </a:t>
            </a:r>
            <a:endParaRPr lang="en-IN" sz="1800" dirty="0">
              <a:latin typeface="Times New Roman" pitchFamily="18" charset="0"/>
              <a:cs typeface="Times New Roman" pitchFamily="18" charset="0"/>
            </a:endParaRPr>
          </a:p>
          <a:p>
            <a:pPr marL="109728" indent="0">
              <a:buNone/>
            </a:pPr>
            <a:endParaRPr lang="en-IN" sz="1800" dirty="0">
              <a:latin typeface="Times New Roman" pitchFamily="18" charset="0"/>
              <a:cs typeface="Times New Roman" pitchFamily="18" charset="0"/>
            </a:endParaRPr>
          </a:p>
          <a:p>
            <a:pPr marL="109728" lvl="0" indent="0">
              <a:buNone/>
            </a:pPr>
            <a:r>
              <a:rPr lang="en-US" sz="1800" dirty="0" smtClean="0">
                <a:latin typeface="Times New Roman" pitchFamily="18" charset="0"/>
                <a:cs typeface="Times New Roman" pitchFamily="18" charset="0"/>
              </a:rPr>
              <a:t>4. Evaluation </a:t>
            </a:r>
            <a:r>
              <a:rPr lang="en-US" sz="1800" dirty="0">
                <a:latin typeface="Times New Roman" pitchFamily="18" charset="0"/>
                <a:cs typeface="Times New Roman" pitchFamily="18" charset="0"/>
              </a:rPr>
              <a:t>student marks in a statistics way.</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7 Proposed Enhancements</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3289100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latin typeface="Times New Roman" pitchFamily="18" charset="0"/>
                <a:cs typeface="Times New Roman" pitchFamily="18" charset="0"/>
              </a:rPr>
              <a:t>The PC School Management System is properly performed to satisfy all the important requirements that we want in school. The older system was tackled with so many problems/issues. The present project has been developed to make work easy and efficient. This system is automated system i.e., only use of machine for work.</a:t>
            </a:r>
            <a:endParaRPr lang="en-IN" sz="1800" dirty="0">
              <a:latin typeface="Times New Roman" pitchFamily="18" charset="0"/>
              <a:cs typeface="Times New Roman" pitchFamily="18" charset="0"/>
            </a:endParaRPr>
          </a:p>
          <a:p>
            <a:endParaRPr lang="en-US" sz="1800" dirty="0" smtClean="0">
              <a:latin typeface="Times New Roman" pitchFamily="18" charset="0"/>
              <a:cs typeface="Times New Roman" pitchFamily="18" charset="0"/>
            </a:endParaRPr>
          </a:p>
          <a:p>
            <a:r>
              <a:rPr lang="en-US" sz="1800" dirty="0" smtClean="0">
                <a:latin typeface="Times New Roman" pitchFamily="18" charset="0"/>
                <a:cs typeface="Times New Roman" pitchFamily="18" charset="0"/>
              </a:rPr>
              <a:t>Software </a:t>
            </a:r>
            <a:r>
              <a:rPr lang="en-US" sz="1800" dirty="0">
                <a:latin typeface="Times New Roman" pitchFamily="18" charset="0"/>
                <a:cs typeface="Times New Roman" pitchFamily="18" charset="0"/>
              </a:rPr>
              <a:t>which capable of storing school resources such as students and staff of the school and their relationship was implemented. It is easily to record their details of students and courses they have taken, courses and teacher they are given by using the friendly interface of the system</a:t>
            </a:r>
            <a:r>
              <a:rPr lang="en-US" sz="1800" dirty="0" smtClean="0">
                <a:latin typeface="Times New Roman" pitchFamily="18" charset="0"/>
                <a:cs typeface="Times New Roman" pitchFamily="18" charset="0"/>
              </a:rPr>
              <a:t>.</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The system developed to be user friendly and efficient in achieving basic goals. The system is found to be really beneficial for the concerned aspects.</a:t>
            </a:r>
            <a:endParaRPr lang="en-IN" sz="1800" dirty="0">
              <a:latin typeface="Times New Roman" pitchFamily="18" charset="0"/>
              <a:cs typeface="Times New Roman" pitchFamily="18" charset="0"/>
            </a:endParaRPr>
          </a:p>
          <a:p>
            <a:endParaRPr lang="en-IN" sz="1800" dirty="0">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8 Conclusion</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9393788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buNone/>
            </a:pPr>
            <a:r>
              <a:rPr lang="en-US" sz="1800" dirty="0">
                <a:solidFill>
                  <a:schemeClr val="tx1">
                    <a:lumMod val="95000"/>
                    <a:lumOff val="5000"/>
                  </a:schemeClr>
                </a:solidFill>
                <a:latin typeface="Times New Roman" pitchFamily="18" charset="0"/>
                <a:cs typeface="Times New Roman" pitchFamily="18" charset="0"/>
              </a:rPr>
              <a:t>1. https://www.aspsnippets.com/Articles/Save-and-Retrieve-images-from-database-in-ASPNet.aspx</a:t>
            </a:r>
            <a:endParaRPr lang="en-IN" sz="1800" dirty="0">
              <a:solidFill>
                <a:schemeClr val="tx1">
                  <a:lumMod val="95000"/>
                  <a:lumOff val="5000"/>
                </a:schemeClr>
              </a:solidFill>
              <a:latin typeface="Times New Roman" pitchFamily="18" charset="0"/>
              <a:cs typeface="Times New Roman" pitchFamily="18" charset="0"/>
            </a:endParaRPr>
          </a:p>
          <a:p>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r>
              <a:rPr lang="en-US" sz="1800" dirty="0">
                <a:solidFill>
                  <a:schemeClr val="tx1">
                    <a:lumMod val="95000"/>
                    <a:lumOff val="5000"/>
                  </a:schemeClr>
                </a:solidFill>
                <a:latin typeface="Times New Roman" pitchFamily="18" charset="0"/>
                <a:cs typeface="Times New Roman" pitchFamily="18" charset="0"/>
              </a:rPr>
              <a:t>2. https://www.c-sharpcorner.com/article/insert-data-into-database-and-show-in-gridview-in-asp-net-c-sharp/</a:t>
            </a: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r>
              <a:rPr lang="en-US" sz="1800" dirty="0">
                <a:solidFill>
                  <a:schemeClr val="tx1">
                    <a:lumMod val="95000"/>
                    <a:lumOff val="5000"/>
                  </a:schemeClr>
                </a:solidFill>
                <a:latin typeface="Times New Roman" pitchFamily="18" charset="0"/>
                <a:cs typeface="Times New Roman" pitchFamily="18" charset="0"/>
              </a:rPr>
              <a:t>3. E-Book </a:t>
            </a:r>
            <a:r>
              <a:rPr lang="en-US" sz="1800" dirty="0" err="1">
                <a:solidFill>
                  <a:schemeClr val="tx1">
                    <a:lumMod val="95000"/>
                    <a:lumOff val="5000"/>
                  </a:schemeClr>
                </a:solidFill>
                <a:latin typeface="Times New Roman" pitchFamily="18" charset="0"/>
                <a:cs typeface="Times New Roman" pitchFamily="18" charset="0"/>
              </a:rPr>
              <a:t>ASP.Net</a:t>
            </a:r>
            <a:r>
              <a:rPr lang="en-US" sz="1800" dirty="0">
                <a:solidFill>
                  <a:schemeClr val="tx1">
                    <a:lumMod val="95000"/>
                    <a:lumOff val="5000"/>
                  </a:schemeClr>
                </a:solidFill>
                <a:latin typeface="Times New Roman" pitchFamily="18" charset="0"/>
                <a:cs typeface="Times New Roman" pitchFamily="18" charset="0"/>
              </a:rPr>
              <a:t> Framework 3.5 Web Site Using C# &amp; VB.</a:t>
            </a: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r>
              <a:rPr lang="en-US" sz="1800" dirty="0">
                <a:solidFill>
                  <a:schemeClr val="tx1">
                    <a:lumMod val="95000"/>
                    <a:lumOff val="5000"/>
                  </a:schemeClr>
                </a:solidFill>
                <a:latin typeface="Times New Roman" pitchFamily="18" charset="0"/>
                <a:cs typeface="Times New Roman" pitchFamily="18" charset="0"/>
              </a:rPr>
              <a:t> </a:t>
            </a: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r>
              <a:rPr lang="en-US" sz="1800" dirty="0">
                <a:solidFill>
                  <a:schemeClr val="tx1">
                    <a:lumMod val="95000"/>
                    <a:lumOff val="5000"/>
                  </a:schemeClr>
                </a:solidFill>
                <a:latin typeface="Times New Roman" pitchFamily="18" charset="0"/>
                <a:cs typeface="Times New Roman" pitchFamily="18" charset="0"/>
              </a:rPr>
              <a:t>4. E-Book Build Your Own ASP.NET 4 Web Site Using C# &amp; VB.</a:t>
            </a: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endParaRPr lang="en-IN" sz="1800" dirty="0">
              <a:solidFill>
                <a:schemeClr val="tx1">
                  <a:lumMod val="95000"/>
                  <a:lumOff val="5000"/>
                </a:schemeClr>
              </a:solidFill>
              <a:latin typeface="Times New Roman" pitchFamily="18" charset="0"/>
              <a:cs typeface="Times New Roman" pitchFamily="18" charset="0"/>
            </a:endParaRPr>
          </a:p>
          <a:p>
            <a:pPr marL="109728" indent="0">
              <a:buNone/>
            </a:pPr>
            <a:r>
              <a:rPr lang="en-US" sz="1800" dirty="0">
                <a:solidFill>
                  <a:schemeClr val="tx1">
                    <a:lumMod val="95000"/>
                    <a:lumOff val="5000"/>
                  </a:schemeClr>
                </a:solidFill>
                <a:latin typeface="Times New Roman" pitchFamily="18" charset="0"/>
                <a:cs typeface="Times New Roman" pitchFamily="18" charset="0"/>
              </a:rPr>
              <a:t>5. https://www.aspsnippets.com/Articles/Insert-multiple-Selected-Checked-records-from-GridView-to-Database-in-ASPNet.aspx</a:t>
            </a:r>
            <a:endParaRPr lang="en-IN" sz="1800" dirty="0">
              <a:solidFill>
                <a:schemeClr val="tx1">
                  <a:lumMod val="95000"/>
                  <a:lumOff val="5000"/>
                </a:schemeClr>
              </a:solidFill>
              <a:latin typeface="Times New Roman" pitchFamily="18" charset="0"/>
              <a:cs typeface="Times New Roman" pitchFamily="18" charset="0"/>
            </a:endParaRPr>
          </a:p>
          <a:p>
            <a:endParaRPr lang="en-IN" sz="1800" dirty="0">
              <a:solidFill>
                <a:schemeClr val="tx1">
                  <a:lumMod val="95000"/>
                  <a:lumOff val="5000"/>
                </a:schemeClr>
              </a:solidFill>
              <a:latin typeface="Times New Roman" pitchFamily="18" charset="0"/>
              <a:cs typeface="Times New Roman" pitchFamily="18" charset="0"/>
            </a:endParaRPr>
          </a:p>
        </p:txBody>
      </p:sp>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9 Bibliography</a:t>
            </a:r>
            <a:endParaRPr lang="en-IN"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6218210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dirty="0" smtClean="0">
                <a:solidFill>
                  <a:schemeClr val="tx1"/>
                </a:solidFill>
                <a:effectLst/>
                <a:latin typeface="Times New Roman" pitchFamily="18" charset="0"/>
                <a:cs typeface="Times New Roman" pitchFamily="18" charset="0"/>
              </a:rPr>
              <a:t>10 </a:t>
            </a:r>
            <a:r>
              <a:rPr lang="en-US" sz="2400" dirty="0">
                <a:solidFill>
                  <a:schemeClr val="tx1"/>
                </a:solidFill>
                <a:effectLst/>
                <a:latin typeface="Times New Roman" pitchFamily="18" charset="0"/>
                <a:cs typeface="Times New Roman" pitchFamily="18" charset="0"/>
              </a:rPr>
              <a:t>User </a:t>
            </a:r>
            <a:r>
              <a:rPr lang="en-US" sz="2400" dirty="0" smtClean="0">
                <a:solidFill>
                  <a:schemeClr val="tx1"/>
                </a:solidFill>
                <a:effectLst/>
                <a:latin typeface="Times New Roman" pitchFamily="18" charset="0"/>
                <a:cs typeface="Times New Roman" pitchFamily="18" charset="0"/>
              </a:rPr>
              <a:t>manual</a:t>
            </a:r>
            <a:endParaRPr lang="en-IN" sz="2400" dirty="0">
              <a:solidFill>
                <a:schemeClr val="tx1"/>
              </a:solidFill>
              <a:latin typeface="Times New Roman" pitchFamily="18" charset="0"/>
              <a:cs typeface="Times New Roman" pitchFamily="18" charset="0"/>
            </a:endParaRPr>
          </a:p>
        </p:txBody>
      </p:sp>
      <p:pic>
        <p:nvPicPr>
          <p:cNvPr id="4" name="Content Placeholder 3" descr="C:\Users\paras.LENOVO\Pictures\Screenshots\Screenshot (541).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1295400"/>
            <a:ext cx="8915400" cy="4114800"/>
          </a:xfrm>
          <a:prstGeom prst="rect">
            <a:avLst/>
          </a:prstGeom>
          <a:noFill/>
          <a:ln>
            <a:noFill/>
          </a:ln>
        </p:spPr>
      </p:pic>
      <p:sp>
        <p:nvSpPr>
          <p:cNvPr id="5" name="Rectangle 4"/>
          <p:cNvSpPr/>
          <p:nvPr/>
        </p:nvSpPr>
        <p:spPr>
          <a:xfrm>
            <a:off x="419100" y="5410200"/>
            <a:ext cx="9525000" cy="1200329"/>
          </a:xfrm>
          <a:prstGeom prst="rect">
            <a:avLst/>
          </a:prstGeom>
        </p:spPr>
        <p:txBody>
          <a:bodyPr wrap="square">
            <a:spAutoFit/>
          </a:bodyPr>
          <a:lstStyle/>
          <a:p>
            <a:pPr>
              <a:lnSpc>
                <a:spcPct val="200000"/>
              </a:lnSpc>
              <a:spcAft>
                <a:spcPts val="1000"/>
              </a:spcAft>
            </a:pPr>
            <a:r>
              <a:rPr lang="en-US" b="1" dirty="0">
                <a:latin typeface="Times New Roman"/>
                <a:ea typeface="Times New Roman"/>
              </a:rPr>
              <a:t>Student fill feedback form according to class and teacher name. After submit it show message successfully.</a:t>
            </a:r>
            <a:endParaRPr lang="en-IN" dirty="0">
              <a:effectLst/>
              <a:latin typeface="Times New Roman"/>
              <a:ea typeface="Times New Roman"/>
            </a:endParaRPr>
          </a:p>
        </p:txBody>
      </p:sp>
    </p:spTree>
    <p:extLst>
      <p:ext uri="{BB962C8B-B14F-4D97-AF65-F5344CB8AC3E}">
        <p14:creationId xmlns:p14="http://schemas.microsoft.com/office/powerpoint/2010/main" val="19714492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5181600"/>
            <a:ext cx="9258300" cy="1143000"/>
          </a:xfrm>
        </p:spPr>
        <p:txBody>
          <a:bodyPr>
            <a:normAutofit/>
          </a:bodyPr>
          <a:lstStyle/>
          <a:p>
            <a:r>
              <a:rPr lang="en-US" sz="1800" dirty="0">
                <a:solidFill>
                  <a:schemeClr val="tx1"/>
                </a:solidFill>
                <a:effectLst/>
                <a:latin typeface="Times New Roman" pitchFamily="18" charset="0"/>
                <a:cs typeface="Times New Roman" pitchFamily="18" charset="0"/>
              </a:rPr>
              <a:t>Class teacher take attendance of student day wise.</a:t>
            </a:r>
            <a:r>
              <a:rPr lang="en-IN" sz="1800" dirty="0">
                <a:solidFill>
                  <a:schemeClr val="tx1"/>
                </a:solidFill>
                <a:effectLst/>
                <a:latin typeface="Times New Roman" pitchFamily="18" charset="0"/>
                <a:cs typeface="Times New Roman" pitchFamily="18" charset="0"/>
              </a:rPr>
              <a:t/>
            </a:r>
            <a:br>
              <a:rPr lang="en-IN" sz="1800" dirty="0">
                <a:solidFill>
                  <a:schemeClr val="tx1"/>
                </a:solidFill>
                <a:effectLst/>
                <a:latin typeface="Times New Roman" pitchFamily="18" charset="0"/>
                <a:cs typeface="Times New Roman" pitchFamily="18" charset="0"/>
              </a:rPr>
            </a:br>
            <a:endParaRPr lang="en-IN" sz="1800" dirty="0">
              <a:solidFill>
                <a:schemeClr val="tx1"/>
              </a:solidFill>
              <a:latin typeface="Times New Roman" pitchFamily="18" charset="0"/>
              <a:cs typeface="Times New Roman" pitchFamily="18" charset="0"/>
            </a:endParaRPr>
          </a:p>
        </p:txBody>
      </p:sp>
      <p:pic>
        <p:nvPicPr>
          <p:cNvPr id="4" name="Content Placeholder 3" descr="C:\Users\paras.LENOVO\Pictures\Screenshots\Screenshot (477).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685800"/>
            <a:ext cx="8763000" cy="4267200"/>
          </a:xfrm>
          <a:prstGeom prst="rect">
            <a:avLst/>
          </a:prstGeom>
          <a:noFill/>
          <a:ln>
            <a:noFill/>
          </a:ln>
        </p:spPr>
      </p:pic>
    </p:spTree>
    <p:extLst>
      <p:ext uri="{BB962C8B-B14F-4D97-AF65-F5344CB8AC3E}">
        <p14:creationId xmlns:p14="http://schemas.microsoft.com/office/powerpoint/2010/main" val="3394854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3900" y="5691673"/>
            <a:ext cx="9258300" cy="1143000"/>
          </a:xfrm>
        </p:spPr>
        <p:txBody>
          <a:bodyPr>
            <a:normAutofit/>
          </a:bodyPr>
          <a:lstStyle/>
          <a:p>
            <a:r>
              <a:rPr lang="en-US" sz="1800" dirty="0">
                <a:solidFill>
                  <a:schemeClr val="tx1"/>
                </a:solidFill>
                <a:effectLst/>
                <a:latin typeface="Times New Roman" pitchFamily="18" charset="0"/>
                <a:cs typeface="Times New Roman" pitchFamily="18" charset="0"/>
              </a:rPr>
              <a:t>Staff mark register it will help to calculate salary of staff (i.e. Teacher and Non-teaching staff).</a:t>
            </a:r>
            <a:r>
              <a:rPr lang="en-IN" sz="1800" dirty="0">
                <a:solidFill>
                  <a:schemeClr val="tx1"/>
                </a:solidFill>
                <a:effectLst/>
                <a:latin typeface="Times New Roman" pitchFamily="18" charset="0"/>
                <a:cs typeface="Times New Roman" pitchFamily="18" charset="0"/>
              </a:rPr>
              <a:t/>
            </a:r>
            <a:br>
              <a:rPr lang="en-IN" sz="1800" dirty="0">
                <a:solidFill>
                  <a:schemeClr val="tx1"/>
                </a:solidFill>
                <a:effectLst/>
                <a:latin typeface="Times New Roman" pitchFamily="18" charset="0"/>
                <a:cs typeface="Times New Roman" pitchFamily="18" charset="0"/>
              </a:rPr>
            </a:br>
            <a:endParaRPr lang="en-IN" sz="1800" dirty="0">
              <a:solidFill>
                <a:schemeClr val="tx1"/>
              </a:solidFill>
              <a:latin typeface="Times New Roman" pitchFamily="18" charset="0"/>
              <a:cs typeface="Times New Roman" pitchFamily="18" charset="0"/>
            </a:endParaRPr>
          </a:p>
        </p:txBody>
      </p:sp>
      <p:pic>
        <p:nvPicPr>
          <p:cNvPr id="4" name="Content Placeholder 3" descr="C:\Users\paras.LENOVO\Pictures\Screenshots\Screenshot (476).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7700" y="609600"/>
            <a:ext cx="8839200" cy="4876800"/>
          </a:xfrm>
          <a:prstGeom prst="rect">
            <a:avLst/>
          </a:prstGeom>
          <a:noFill/>
          <a:ln>
            <a:noFill/>
          </a:ln>
        </p:spPr>
      </p:pic>
    </p:spTree>
    <p:extLst>
      <p:ext uri="{BB962C8B-B14F-4D97-AF65-F5344CB8AC3E}">
        <p14:creationId xmlns:p14="http://schemas.microsoft.com/office/powerpoint/2010/main" val="744467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71500" y="5181600"/>
            <a:ext cx="9258300" cy="1143000"/>
          </a:xfrm>
        </p:spPr>
        <p:txBody>
          <a:bodyPr>
            <a:normAutofit/>
          </a:bodyPr>
          <a:lstStyle/>
          <a:p>
            <a:r>
              <a:rPr lang="en-US" sz="1800" dirty="0">
                <a:solidFill>
                  <a:schemeClr val="tx1"/>
                </a:solidFill>
                <a:effectLst/>
                <a:latin typeface="Times New Roman" pitchFamily="18" charset="0"/>
                <a:cs typeface="Times New Roman" pitchFamily="18" charset="0"/>
              </a:rPr>
              <a:t>Child enter email id and password if correct show login successfully.</a:t>
            </a:r>
            <a:r>
              <a:rPr lang="en-IN" sz="1800" dirty="0">
                <a:solidFill>
                  <a:schemeClr val="tx1"/>
                </a:solidFill>
                <a:effectLst/>
                <a:latin typeface="Times New Roman" pitchFamily="18" charset="0"/>
                <a:cs typeface="Times New Roman" pitchFamily="18" charset="0"/>
              </a:rPr>
              <a:t/>
            </a:r>
            <a:br>
              <a:rPr lang="en-IN" sz="1800" dirty="0">
                <a:solidFill>
                  <a:schemeClr val="tx1"/>
                </a:solidFill>
                <a:effectLst/>
                <a:latin typeface="Times New Roman" pitchFamily="18" charset="0"/>
                <a:cs typeface="Times New Roman" pitchFamily="18" charset="0"/>
              </a:rPr>
            </a:br>
            <a:endParaRPr lang="en-IN" sz="1800" dirty="0">
              <a:solidFill>
                <a:schemeClr val="tx1"/>
              </a:solidFill>
              <a:latin typeface="Times New Roman" pitchFamily="18" charset="0"/>
              <a:cs typeface="Times New Roman" pitchFamily="18" charset="0"/>
            </a:endParaRPr>
          </a:p>
        </p:txBody>
      </p:sp>
      <p:pic>
        <p:nvPicPr>
          <p:cNvPr id="4" name="Content Placeholder 3" descr="C:\Users\paras.LENOVO\Pictures\Screenshots\Screenshot (460).pn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95300" y="381000"/>
            <a:ext cx="9296400" cy="4648200"/>
          </a:xfrm>
          <a:prstGeom prst="rect">
            <a:avLst/>
          </a:prstGeom>
          <a:noFill/>
          <a:ln>
            <a:noFill/>
          </a:ln>
        </p:spPr>
      </p:pic>
    </p:spTree>
    <p:extLst>
      <p:ext uri="{BB962C8B-B14F-4D97-AF65-F5344CB8AC3E}">
        <p14:creationId xmlns:p14="http://schemas.microsoft.com/office/powerpoint/2010/main" val="360034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438400"/>
            <a:ext cx="9258300" cy="1143000"/>
          </a:xfrm>
        </p:spPr>
        <p:txBody>
          <a:bodyPr>
            <a:noAutofit/>
          </a:bodyPr>
          <a:lstStyle/>
          <a:p>
            <a:pPr algn="ctr"/>
            <a:r>
              <a:rPr lang="en-US" sz="8800" cap="all" dirty="0" smtClean="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cs typeface="Calibri" pitchFamily="34" charset="0"/>
              </a:rPr>
              <a:t>THANK YOU</a:t>
            </a:r>
            <a:endParaRPr lang="en-US" sz="8800" cap="all" dirty="0">
              <a:ln w="9000" cmpd="sng">
                <a:solidFill>
                  <a:schemeClr val="accent4">
                    <a:shade val="50000"/>
                    <a:satMod val="120000"/>
                  </a:schemeClr>
                </a:solidFill>
                <a:prstDash val="solid"/>
              </a:ln>
              <a:solidFill>
                <a:schemeClr val="bg1"/>
              </a:solidFill>
              <a:effectLst>
                <a:reflection blurRad="12700" stA="28000" endPos="45000" dist="1000" dir="5400000" sy="-100000" algn="bl" rotWithShape="0"/>
              </a:effectLst>
              <a:latin typeface="Calibri" pitchFamily="34" charset="0"/>
              <a:cs typeface="Calibri" pitchFamily="34" charset="0"/>
            </a:endParaRPr>
          </a:p>
        </p:txBody>
      </p:sp>
    </p:spTree>
    <p:extLst>
      <p:ext uri="{BB962C8B-B14F-4D97-AF65-F5344CB8AC3E}">
        <p14:creationId xmlns:p14="http://schemas.microsoft.com/office/powerpoint/2010/main" val="3296207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2649</TotalTime>
  <Words>3969</Words>
  <Application>Microsoft Office PowerPoint</Application>
  <PresentationFormat>35mm Slides</PresentationFormat>
  <Paragraphs>1664</Paragraphs>
  <Slides>99</Slides>
  <Notes>0</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Concourse</vt:lpstr>
      <vt:lpstr>PC School Management System</vt:lpstr>
      <vt:lpstr>PowerPoint Presentation</vt:lpstr>
      <vt:lpstr>PowerPoint Presentation</vt:lpstr>
      <vt:lpstr>PowerPoint Presentation</vt:lpstr>
      <vt:lpstr>PowerPoint Presentation</vt:lpstr>
      <vt:lpstr>1. Introduction</vt:lpstr>
      <vt:lpstr>1.2 Abstract</vt:lpstr>
      <vt:lpstr>1.3 Existing System and Need for System </vt:lpstr>
      <vt:lpstr>1.4 Scope of System</vt:lpstr>
      <vt:lpstr>1.5 Operating Environment - Hardware and Software </vt:lpstr>
      <vt:lpstr>1.6 Brief Description of Technology Used </vt:lpstr>
      <vt:lpstr>2 Proposed System</vt:lpstr>
      <vt:lpstr>2.2 Feasibility Study</vt:lpstr>
      <vt:lpstr>2.3 Objectives of Proposed System</vt:lpstr>
      <vt:lpstr>2.4 Users of System</vt:lpstr>
      <vt:lpstr>3. Analysis and Design</vt:lpstr>
      <vt:lpstr>3.3 Table Structure</vt:lpstr>
      <vt:lpstr>PowerPoint Presentation</vt:lpstr>
      <vt:lpstr>PowerPoint Presentation</vt:lpstr>
      <vt:lpstr>PowerPoint Presentation</vt:lpstr>
      <vt:lpstr>PowerPoint Presentation</vt:lpstr>
      <vt:lpstr>Class</vt:lpstr>
      <vt:lpstr>Subject</vt:lpstr>
      <vt:lpstr>PowerPoint Presentation</vt:lpstr>
      <vt:lpstr>Staff Salary</vt:lpstr>
      <vt:lpstr>PowerPoint Presentation</vt:lpstr>
      <vt:lpstr>PowerPoint Presentation</vt:lpstr>
      <vt:lpstr>PowerPoint Presentation</vt:lpstr>
      <vt:lpstr>Test Result</vt:lpstr>
      <vt:lpstr>PowerPoint Presentation</vt:lpstr>
      <vt:lpstr>PowerPoint Presentation</vt:lpstr>
      <vt:lpstr>Student Attendance</vt:lpstr>
      <vt:lpstr>PowerPoint Presentation</vt:lpstr>
      <vt:lpstr>PowerPoint Presentation</vt:lpstr>
      <vt:lpstr>Data Dictionary</vt:lpstr>
      <vt:lpstr>PowerPoint Presentation</vt:lpstr>
      <vt:lpstr>PowerPoint Presentation</vt:lpstr>
      <vt:lpstr>PowerPoint Presentation</vt:lpstr>
      <vt:lpstr>PowerPoint Presentation</vt:lpstr>
      <vt:lpstr>PowerPoint Presentation</vt:lpstr>
      <vt:lpstr>3.2 Entity Relationship Diagram (ERD)</vt:lpstr>
      <vt:lpstr>3.4 Use Case Diagrams</vt:lpstr>
      <vt:lpstr>3.5 Class Diagram</vt:lpstr>
      <vt:lpstr>3.6 Activity Diagram</vt:lpstr>
      <vt:lpstr>PowerPoint Presentation</vt:lpstr>
      <vt:lpstr>3.7 Deployment Diagram</vt:lpstr>
      <vt:lpstr>3.8 Module Hierarchy Diagram</vt:lpstr>
      <vt:lpstr>3.9 Sample Input and Output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Coding  4.1Code Snippet</vt:lpstr>
      <vt:lpstr>PowerPoint Presentation</vt:lpstr>
      <vt:lpstr>5 Test Procedures and Implementation: - </vt:lpstr>
      <vt:lpstr>5.2 Testing Procedure:</vt:lpstr>
      <vt:lpstr>5.3 Test Plan:</vt:lpstr>
      <vt:lpstr>5.4 Test Procedures and Implementation </vt:lpstr>
      <vt:lpstr>Test Case</vt:lpstr>
      <vt:lpstr>PowerPoint Presentation</vt:lpstr>
      <vt:lpstr>6 Limitation of Proposed System</vt:lpstr>
      <vt:lpstr>7 Proposed Enhancements</vt:lpstr>
      <vt:lpstr>8 Conclusion</vt:lpstr>
      <vt:lpstr>9 Bibliography</vt:lpstr>
      <vt:lpstr>10 User manual</vt:lpstr>
      <vt:lpstr>Class teacher take attendance of student day wise. </vt:lpstr>
      <vt:lpstr>Staff mark register it will help to calculate salary of staff (i.e. Teacher and Non-teaching staff). </vt:lpstr>
      <vt:lpstr>Child enter email id and password if correct show login successfully.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419</cp:revision>
  <dcterms:created xsi:type="dcterms:W3CDTF">2022-02-07T17:31:29Z</dcterms:created>
  <dcterms:modified xsi:type="dcterms:W3CDTF">2022-08-30T05:17:14Z</dcterms:modified>
</cp:coreProperties>
</file>